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6858000" cx="12192000"/>
  <p:notesSz cx="6858000" cy="9144000"/>
  <p:embeddedFontLst>
    <p:embeddedFont>
      <p:font typeface="Bad Script"/>
      <p:regular r:id="rId18"/>
    </p:embeddedFont>
    <p:embeddedFont>
      <p:font typeface="Rosarivo"/>
      <p:regular r:id="rId19"/>
      <p: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1" roundtripDataSignature="AMtx7mgToL5bbVRBa8KL/RYlDOCgXSFXf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5CCFD21-F8E9-40AC-B24B-530D78C90D8C}">
  <a:tblStyle styleId="{E5CCFD21-F8E9-40AC-B24B-530D78C90D8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Rosarivo-italic.fntdata"/><Relationship Id="rId11" Type="http://schemas.openxmlformats.org/officeDocument/2006/relationships/slide" Target="slides/slide6.xml"/><Relationship Id="rId10" Type="http://schemas.openxmlformats.org/officeDocument/2006/relationships/slide" Target="slides/slide5.xml"/><Relationship Id="rId21"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sarivo-regular.fntdata"/><Relationship Id="rId6" Type="http://schemas.openxmlformats.org/officeDocument/2006/relationships/slide" Target="slides/slide1.xml"/><Relationship Id="rId18" Type="http://schemas.openxmlformats.org/officeDocument/2006/relationships/font" Target="fonts/BadScript-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6d3ee910ee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6d3ee910e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 name="Shape 12"/>
        <p:cNvGrpSpPr/>
        <p:nvPr/>
      </p:nvGrpSpPr>
      <p:grpSpPr>
        <a:xfrm>
          <a:off x="0" y="0"/>
          <a:ext cx="0" cy="0"/>
          <a:chOff x="0" y="0"/>
          <a:chExt cx="0" cy="0"/>
        </a:xfrm>
      </p:grpSpPr>
      <p:pic>
        <p:nvPicPr>
          <p:cNvPr descr="Droplets-HD-Content-R1d.png" id="13" name="Google Shape;13;p13"/>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4" name="Google Shape;14;p13"/>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13"/>
          <p:cNvSpPr txBox="1"/>
          <p:nvPr>
            <p:ph idx="1" type="body"/>
          </p:nvPr>
        </p:nvSpPr>
        <p:spPr>
          <a:xfrm>
            <a:off x="913774" y="2367092"/>
            <a:ext cx="10363826" cy="3424107"/>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16" name="Google Shape;16;p13"/>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13"/>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13"/>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8" name="Shape 78"/>
        <p:cNvGrpSpPr/>
        <p:nvPr/>
      </p:nvGrpSpPr>
      <p:grpSpPr>
        <a:xfrm>
          <a:off x="0" y="0"/>
          <a:ext cx="0" cy="0"/>
          <a:chOff x="0" y="0"/>
          <a:chExt cx="0" cy="0"/>
        </a:xfrm>
      </p:grpSpPr>
      <p:pic>
        <p:nvPicPr>
          <p:cNvPr descr="Droplets-HD-Content-R1d.png" id="79" name="Google Shape;79;p22"/>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80" name="Google Shape;80;p22"/>
          <p:cNvSpPr txBox="1"/>
          <p:nvPr>
            <p:ph type="title"/>
          </p:nvPr>
        </p:nvSpPr>
        <p:spPr>
          <a:xfrm>
            <a:off x="913794" y="4289374"/>
            <a:ext cx="10364432" cy="81161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22"/>
          <p:cNvSpPr/>
          <p:nvPr>
            <p:ph idx="2" type="pic"/>
          </p:nvPr>
        </p:nvSpPr>
        <p:spPr>
          <a:xfrm>
            <a:off x="1184744" y="698261"/>
            <a:ext cx="9822532" cy="3214136"/>
          </a:xfrm>
          <a:prstGeom prst="roundRect">
            <a:avLst>
              <a:gd fmla="val 4944" name="adj"/>
            </a:avLst>
          </a:prstGeom>
          <a:noFill/>
          <a:ln cap="sq" cmpd="sng" w="82550">
            <a:solidFill>
              <a:srgbClr val="EAEAEA"/>
            </a:solidFill>
            <a:prstDash val="solid"/>
            <a:miter lim="800000"/>
            <a:headEnd len="sm" w="sm" type="none"/>
            <a:tailEnd len="sm" w="sm" type="none"/>
          </a:ln>
        </p:spPr>
      </p:sp>
      <p:sp>
        <p:nvSpPr>
          <p:cNvPr id="82" name="Google Shape;82;p22"/>
          <p:cNvSpPr txBox="1"/>
          <p:nvPr>
            <p:ph idx="1" type="body"/>
          </p:nvPr>
        </p:nvSpPr>
        <p:spPr>
          <a:xfrm>
            <a:off x="913774" y="5108728"/>
            <a:ext cx="10364452" cy="682472"/>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600"/>
              <a:buNone/>
              <a:defRPr sz="16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sp>
        <p:nvSpPr>
          <p:cNvPr id="83" name="Google Shape;83;p22"/>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22"/>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22"/>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86" name="Shape 86"/>
        <p:cNvGrpSpPr/>
        <p:nvPr/>
      </p:nvGrpSpPr>
      <p:grpSpPr>
        <a:xfrm>
          <a:off x="0" y="0"/>
          <a:ext cx="0" cy="0"/>
          <a:chOff x="0" y="0"/>
          <a:chExt cx="0" cy="0"/>
        </a:xfrm>
      </p:grpSpPr>
      <p:pic>
        <p:nvPicPr>
          <p:cNvPr descr="Droplets-HD-Content-R1d.png" id="87" name="Google Shape;87;p23"/>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88" name="Google Shape;88;p23"/>
          <p:cNvSpPr txBox="1"/>
          <p:nvPr>
            <p:ph type="title"/>
          </p:nvPr>
        </p:nvSpPr>
        <p:spPr>
          <a:xfrm>
            <a:off x="913774" y="609599"/>
            <a:ext cx="10364452" cy="3427245"/>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23"/>
          <p:cNvSpPr txBox="1"/>
          <p:nvPr>
            <p:ph idx="1" type="body"/>
          </p:nvPr>
        </p:nvSpPr>
        <p:spPr>
          <a:xfrm>
            <a:off x="913775" y="4204821"/>
            <a:ext cx="10364452" cy="1586380"/>
          </a:xfrm>
          <a:prstGeom prst="rect">
            <a:avLst/>
          </a:prstGeom>
          <a:noFill/>
          <a:ln>
            <a:noFill/>
          </a:ln>
        </p:spPr>
        <p:txBody>
          <a:bodyPr anchorCtr="0" anchor="ctr" bIns="45700" lIns="91425" spcFirstLastPara="1" rIns="91425" wrap="square" tIns="45700">
            <a:normAutofit/>
          </a:bodyPr>
          <a:lstStyle>
            <a:lvl1pPr indent="-228600" lvl="0" marL="457200" algn="ctr">
              <a:lnSpc>
                <a:spcPct val="120000"/>
              </a:lnSpc>
              <a:spcBef>
                <a:spcPts val="1000"/>
              </a:spcBef>
              <a:spcAft>
                <a:spcPts val="0"/>
              </a:spcAft>
              <a:buSzPts val="1600"/>
              <a:buNone/>
              <a:defRPr sz="16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sp>
        <p:nvSpPr>
          <p:cNvPr id="90" name="Google Shape;90;p23"/>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23"/>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23"/>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3" name="Shape 93"/>
        <p:cNvGrpSpPr/>
        <p:nvPr/>
      </p:nvGrpSpPr>
      <p:grpSpPr>
        <a:xfrm>
          <a:off x="0" y="0"/>
          <a:ext cx="0" cy="0"/>
          <a:chOff x="0" y="0"/>
          <a:chExt cx="0" cy="0"/>
        </a:xfrm>
      </p:grpSpPr>
      <p:pic>
        <p:nvPicPr>
          <p:cNvPr descr="Droplets-HD-Content-R1d.png" id="94" name="Google Shape;94;p24"/>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95" name="Google Shape;95;p24"/>
          <p:cNvSpPr txBox="1"/>
          <p:nvPr>
            <p:ph type="title"/>
          </p:nvPr>
        </p:nvSpPr>
        <p:spPr>
          <a:xfrm>
            <a:off x="1446212" y="609600"/>
            <a:ext cx="9302752" cy="2992904"/>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24"/>
          <p:cNvSpPr txBox="1"/>
          <p:nvPr>
            <p:ph idx="1" type="body"/>
          </p:nvPr>
        </p:nvSpPr>
        <p:spPr>
          <a:xfrm>
            <a:off x="1720644" y="3610032"/>
            <a:ext cx="8752299" cy="594788"/>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SzPts val="1400"/>
              <a:buNone/>
              <a:defRPr sz="14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sp>
        <p:nvSpPr>
          <p:cNvPr id="97" name="Google Shape;97;p24"/>
          <p:cNvSpPr txBox="1"/>
          <p:nvPr>
            <p:ph idx="2" type="body"/>
          </p:nvPr>
        </p:nvSpPr>
        <p:spPr>
          <a:xfrm>
            <a:off x="913774" y="4372796"/>
            <a:ext cx="10364452" cy="1421053"/>
          </a:xfrm>
          <a:prstGeom prst="rect">
            <a:avLst/>
          </a:prstGeom>
          <a:noFill/>
          <a:ln>
            <a:noFill/>
          </a:ln>
        </p:spPr>
        <p:txBody>
          <a:bodyPr anchorCtr="0" anchor="ctr" bIns="45700" lIns="91425" spcFirstLastPara="1" rIns="91425" wrap="square" tIns="45700">
            <a:normAutofit/>
          </a:bodyPr>
          <a:lstStyle>
            <a:lvl1pPr indent="-228600" lvl="0" marL="457200" algn="ctr">
              <a:lnSpc>
                <a:spcPct val="120000"/>
              </a:lnSpc>
              <a:spcBef>
                <a:spcPts val="1000"/>
              </a:spcBef>
              <a:spcAft>
                <a:spcPts val="0"/>
              </a:spcAft>
              <a:buSzPts val="1600"/>
              <a:buNone/>
              <a:defRPr sz="16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sp>
        <p:nvSpPr>
          <p:cNvPr id="98" name="Google Shape;98;p24"/>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24"/>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24"/>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01" name="Google Shape;101;p24"/>
          <p:cNvSpPr txBox="1"/>
          <p:nvPr/>
        </p:nvSpPr>
        <p:spPr>
          <a:xfrm>
            <a:off x="1001488" y="75416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8000"/>
              <a:buFont typeface="Twentieth Century"/>
              <a:buNone/>
            </a:pPr>
            <a:r>
              <a:rPr b="0" lang="en-US" sz="8000" cap="none">
                <a:solidFill>
                  <a:schemeClr val="dk1"/>
                </a:solidFill>
                <a:latin typeface="Twentieth Century"/>
                <a:ea typeface="Twentieth Century"/>
                <a:cs typeface="Twentieth Century"/>
                <a:sym typeface="Twentieth Century"/>
              </a:rPr>
              <a:t>“</a:t>
            </a:r>
            <a:endParaRPr/>
          </a:p>
        </p:txBody>
      </p:sp>
      <p:sp>
        <p:nvSpPr>
          <p:cNvPr id="102" name="Google Shape;102;p24"/>
          <p:cNvSpPr txBox="1"/>
          <p:nvPr/>
        </p:nvSpPr>
        <p:spPr>
          <a:xfrm>
            <a:off x="10557558" y="2993578"/>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dk1"/>
              </a:buClr>
              <a:buSzPts val="8000"/>
              <a:buFont typeface="Twentieth Century"/>
              <a:buNone/>
            </a:pPr>
            <a:r>
              <a:rPr b="0" lang="en-US" sz="8000" cap="none">
                <a:solidFill>
                  <a:schemeClr val="dk1"/>
                </a:solidFill>
                <a:latin typeface="Twentieth Century"/>
                <a:ea typeface="Twentieth Century"/>
                <a:cs typeface="Twentieth Century"/>
                <a:sym typeface="Twentieth Century"/>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3" name="Shape 103"/>
        <p:cNvGrpSpPr/>
        <p:nvPr/>
      </p:nvGrpSpPr>
      <p:grpSpPr>
        <a:xfrm>
          <a:off x="0" y="0"/>
          <a:ext cx="0" cy="0"/>
          <a:chOff x="0" y="0"/>
          <a:chExt cx="0" cy="0"/>
        </a:xfrm>
      </p:grpSpPr>
      <p:pic>
        <p:nvPicPr>
          <p:cNvPr descr="Droplets-HD-Content-R1d.png" id="104" name="Google Shape;104;p25"/>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05" name="Google Shape;105;p25"/>
          <p:cNvSpPr txBox="1"/>
          <p:nvPr>
            <p:ph type="title"/>
          </p:nvPr>
        </p:nvSpPr>
        <p:spPr>
          <a:xfrm>
            <a:off x="913775" y="2138721"/>
            <a:ext cx="10364452" cy="2511835"/>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 name="Google Shape;106;p25"/>
          <p:cNvSpPr txBox="1"/>
          <p:nvPr>
            <p:ph idx="1" type="body"/>
          </p:nvPr>
        </p:nvSpPr>
        <p:spPr>
          <a:xfrm>
            <a:off x="913775" y="4662335"/>
            <a:ext cx="10364452" cy="1140644"/>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600"/>
              <a:buNone/>
              <a:defRPr sz="16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sp>
        <p:nvSpPr>
          <p:cNvPr id="107" name="Google Shape;107;p25"/>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25"/>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25"/>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10" name="Shape 110"/>
        <p:cNvGrpSpPr/>
        <p:nvPr/>
      </p:nvGrpSpPr>
      <p:grpSpPr>
        <a:xfrm>
          <a:off x="0" y="0"/>
          <a:ext cx="0" cy="0"/>
          <a:chOff x="0" y="0"/>
          <a:chExt cx="0" cy="0"/>
        </a:xfrm>
      </p:grpSpPr>
      <p:pic>
        <p:nvPicPr>
          <p:cNvPr descr="Droplets-HD-Content-R1d.png" id="111" name="Google Shape;111;p26"/>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12" name="Google Shape;112;p26"/>
          <p:cNvSpPr txBox="1"/>
          <p:nvPr>
            <p:ph type="title"/>
          </p:nvPr>
        </p:nvSpPr>
        <p:spPr>
          <a:xfrm>
            <a:off x="913774" y="609600"/>
            <a:ext cx="10364452" cy="1605094"/>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26"/>
          <p:cNvSpPr txBox="1"/>
          <p:nvPr>
            <p:ph idx="1" type="body"/>
          </p:nvPr>
        </p:nvSpPr>
        <p:spPr>
          <a:xfrm>
            <a:off x="913774" y="2367093"/>
            <a:ext cx="3298976" cy="576262"/>
          </a:xfrm>
          <a:prstGeom prst="rect">
            <a:avLst/>
          </a:prstGeom>
          <a:noFill/>
          <a:ln>
            <a:noFill/>
          </a:ln>
        </p:spPr>
        <p:txBody>
          <a:bodyPr anchorCtr="0" anchor="b" bIns="45700" lIns="91425" spcFirstLastPara="1" rIns="91425" wrap="square" tIns="45700">
            <a:noAutofit/>
          </a:bodyPr>
          <a:lstStyle>
            <a:lvl1pPr indent="-228600" lvl="0" marL="457200" algn="ctr">
              <a:lnSpc>
                <a:spcPct val="85000"/>
              </a:lnSpc>
              <a:spcBef>
                <a:spcPts val="1000"/>
              </a:spcBef>
              <a:spcAft>
                <a:spcPts val="0"/>
              </a:spcAft>
              <a:buSzPts val="2400"/>
              <a:buNone/>
              <a:defRPr b="0" sz="2400">
                <a:solidFill>
                  <a:schemeClr val="dk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114" name="Google Shape;114;p26"/>
          <p:cNvSpPr txBox="1"/>
          <p:nvPr>
            <p:ph idx="2" type="body"/>
          </p:nvPr>
        </p:nvSpPr>
        <p:spPr>
          <a:xfrm>
            <a:off x="913774" y="2943355"/>
            <a:ext cx="3298976" cy="2847845"/>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400"/>
              <a:buNone/>
              <a:defRPr sz="1400"/>
            </a:lvl1pPr>
            <a:lvl2pPr indent="-228600" lvl="1" marL="914400" algn="l">
              <a:lnSpc>
                <a:spcPct val="120000"/>
              </a:lnSpc>
              <a:spcBef>
                <a:spcPts val="500"/>
              </a:spcBef>
              <a:spcAft>
                <a:spcPts val="0"/>
              </a:spcAft>
              <a:buSzPts val="1200"/>
              <a:buNone/>
              <a:defRPr sz="1200"/>
            </a:lvl2pPr>
            <a:lvl3pPr indent="-228600" lvl="2" marL="1371600" algn="l">
              <a:lnSpc>
                <a:spcPct val="120000"/>
              </a:lnSpc>
              <a:spcBef>
                <a:spcPts val="500"/>
              </a:spcBef>
              <a:spcAft>
                <a:spcPts val="0"/>
              </a:spcAft>
              <a:buSzPts val="1000"/>
              <a:buNone/>
              <a:defRPr sz="1000"/>
            </a:lvl3pPr>
            <a:lvl4pPr indent="-228600" lvl="3" marL="1828800" algn="l">
              <a:lnSpc>
                <a:spcPct val="120000"/>
              </a:lnSpc>
              <a:spcBef>
                <a:spcPts val="500"/>
              </a:spcBef>
              <a:spcAft>
                <a:spcPts val="0"/>
              </a:spcAft>
              <a:buSzPts val="900"/>
              <a:buNone/>
              <a:defRPr sz="900"/>
            </a:lvl4pPr>
            <a:lvl5pPr indent="-228600" lvl="4" marL="2286000" algn="l">
              <a:lnSpc>
                <a:spcPct val="120000"/>
              </a:lnSpc>
              <a:spcBef>
                <a:spcPts val="500"/>
              </a:spcBef>
              <a:spcAft>
                <a:spcPts val="0"/>
              </a:spcAft>
              <a:buSzPts val="900"/>
              <a:buNone/>
              <a:defRPr sz="900"/>
            </a:lvl5pPr>
            <a:lvl6pPr indent="-228600" lvl="5" marL="2743200" algn="l">
              <a:lnSpc>
                <a:spcPct val="120000"/>
              </a:lnSpc>
              <a:spcBef>
                <a:spcPts val="500"/>
              </a:spcBef>
              <a:spcAft>
                <a:spcPts val="0"/>
              </a:spcAft>
              <a:buSzPts val="900"/>
              <a:buNone/>
              <a:defRPr sz="900"/>
            </a:lvl6pPr>
            <a:lvl7pPr indent="-228600" lvl="6" marL="3200400" algn="l">
              <a:lnSpc>
                <a:spcPct val="120000"/>
              </a:lnSpc>
              <a:spcBef>
                <a:spcPts val="500"/>
              </a:spcBef>
              <a:spcAft>
                <a:spcPts val="0"/>
              </a:spcAft>
              <a:buSzPts val="900"/>
              <a:buNone/>
              <a:defRPr sz="900"/>
            </a:lvl7pPr>
            <a:lvl8pPr indent="-228600" lvl="7" marL="3657600" algn="l">
              <a:lnSpc>
                <a:spcPct val="120000"/>
              </a:lnSpc>
              <a:spcBef>
                <a:spcPts val="500"/>
              </a:spcBef>
              <a:spcAft>
                <a:spcPts val="0"/>
              </a:spcAft>
              <a:buSzPts val="900"/>
              <a:buNone/>
              <a:defRPr sz="900"/>
            </a:lvl8pPr>
            <a:lvl9pPr indent="-228600" lvl="8" marL="4114800" algn="l">
              <a:lnSpc>
                <a:spcPct val="120000"/>
              </a:lnSpc>
              <a:spcBef>
                <a:spcPts val="500"/>
              </a:spcBef>
              <a:spcAft>
                <a:spcPts val="0"/>
              </a:spcAft>
              <a:buSzPts val="900"/>
              <a:buNone/>
              <a:defRPr sz="900"/>
            </a:lvl9pPr>
          </a:lstStyle>
          <a:p/>
        </p:txBody>
      </p:sp>
      <p:sp>
        <p:nvSpPr>
          <p:cNvPr id="115" name="Google Shape;115;p26"/>
          <p:cNvSpPr txBox="1"/>
          <p:nvPr>
            <p:ph idx="3" type="body"/>
          </p:nvPr>
        </p:nvSpPr>
        <p:spPr>
          <a:xfrm>
            <a:off x="4452389" y="2367093"/>
            <a:ext cx="3291521" cy="576262"/>
          </a:xfrm>
          <a:prstGeom prst="rect">
            <a:avLst/>
          </a:prstGeom>
          <a:noFill/>
          <a:ln>
            <a:noFill/>
          </a:ln>
        </p:spPr>
        <p:txBody>
          <a:bodyPr anchorCtr="0" anchor="b" bIns="45700" lIns="91425" spcFirstLastPara="1" rIns="91425" wrap="square" tIns="45700">
            <a:noAutofit/>
          </a:bodyPr>
          <a:lstStyle>
            <a:lvl1pPr indent="-228600" lvl="0" marL="457200" algn="ctr">
              <a:lnSpc>
                <a:spcPct val="85000"/>
              </a:lnSpc>
              <a:spcBef>
                <a:spcPts val="1000"/>
              </a:spcBef>
              <a:spcAft>
                <a:spcPts val="0"/>
              </a:spcAft>
              <a:buSzPts val="2400"/>
              <a:buNone/>
              <a:defRPr b="0" sz="2400">
                <a:solidFill>
                  <a:schemeClr val="dk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116" name="Google Shape;116;p26"/>
          <p:cNvSpPr txBox="1"/>
          <p:nvPr>
            <p:ph idx="4" type="body"/>
          </p:nvPr>
        </p:nvSpPr>
        <p:spPr>
          <a:xfrm>
            <a:off x="4441348" y="2943355"/>
            <a:ext cx="3303351" cy="2847845"/>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400"/>
              <a:buNone/>
              <a:defRPr sz="1400"/>
            </a:lvl1pPr>
            <a:lvl2pPr indent="-228600" lvl="1" marL="914400" algn="l">
              <a:lnSpc>
                <a:spcPct val="120000"/>
              </a:lnSpc>
              <a:spcBef>
                <a:spcPts val="500"/>
              </a:spcBef>
              <a:spcAft>
                <a:spcPts val="0"/>
              </a:spcAft>
              <a:buSzPts val="1200"/>
              <a:buNone/>
              <a:defRPr sz="1200"/>
            </a:lvl2pPr>
            <a:lvl3pPr indent="-228600" lvl="2" marL="1371600" algn="l">
              <a:lnSpc>
                <a:spcPct val="120000"/>
              </a:lnSpc>
              <a:spcBef>
                <a:spcPts val="500"/>
              </a:spcBef>
              <a:spcAft>
                <a:spcPts val="0"/>
              </a:spcAft>
              <a:buSzPts val="1000"/>
              <a:buNone/>
              <a:defRPr sz="1000"/>
            </a:lvl3pPr>
            <a:lvl4pPr indent="-228600" lvl="3" marL="1828800" algn="l">
              <a:lnSpc>
                <a:spcPct val="120000"/>
              </a:lnSpc>
              <a:spcBef>
                <a:spcPts val="500"/>
              </a:spcBef>
              <a:spcAft>
                <a:spcPts val="0"/>
              </a:spcAft>
              <a:buSzPts val="900"/>
              <a:buNone/>
              <a:defRPr sz="900"/>
            </a:lvl4pPr>
            <a:lvl5pPr indent="-228600" lvl="4" marL="2286000" algn="l">
              <a:lnSpc>
                <a:spcPct val="120000"/>
              </a:lnSpc>
              <a:spcBef>
                <a:spcPts val="500"/>
              </a:spcBef>
              <a:spcAft>
                <a:spcPts val="0"/>
              </a:spcAft>
              <a:buSzPts val="900"/>
              <a:buNone/>
              <a:defRPr sz="900"/>
            </a:lvl5pPr>
            <a:lvl6pPr indent="-228600" lvl="5" marL="2743200" algn="l">
              <a:lnSpc>
                <a:spcPct val="120000"/>
              </a:lnSpc>
              <a:spcBef>
                <a:spcPts val="500"/>
              </a:spcBef>
              <a:spcAft>
                <a:spcPts val="0"/>
              </a:spcAft>
              <a:buSzPts val="900"/>
              <a:buNone/>
              <a:defRPr sz="900"/>
            </a:lvl6pPr>
            <a:lvl7pPr indent="-228600" lvl="6" marL="3200400" algn="l">
              <a:lnSpc>
                <a:spcPct val="120000"/>
              </a:lnSpc>
              <a:spcBef>
                <a:spcPts val="500"/>
              </a:spcBef>
              <a:spcAft>
                <a:spcPts val="0"/>
              </a:spcAft>
              <a:buSzPts val="900"/>
              <a:buNone/>
              <a:defRPr sz="900"/>
            </a:lvl7pPr>
            <a:lvl8pPr indent="-228600" lvl="7" marL="3657600" algn="l">
              <a:lnSpc>
                <a:spcPct val="120000"/>
              </a:lnSpc>
              <a:spcBef>
                <a:spcPts val="500"/>
              </a:spcBef>
              <a:spcAft>
                <a:spcPts val="0"/>
              </a:spcAft>
              <a:buSzPts val="900"/>
              <a:buNone/>
              <a:defRPr sz="900"/>
            </a:lvl8pPr>
            <a:lvl9pPr indent="-228600" lvl="8" marL="4114800" algn="l">
              <a:lnSpc>
                <a:spcPct val="120000"/>
              </a:lnSpc>
              <a:spcBef>
                <a:spcPts val="500"/>
              </a:spcBef>
              <a:spcAft>
                <a:spcPts val="0"/>
              </a:spcAft>
              <a:buSzPts val="900"/>
              <a:buNone/>
              <a:defRPr sz="900"/>
            </a:lvl9pPr>
          </a:lstStyle>
          <a:p/>
        </p:txBody>
      </p:sp>
      <p:sp>
        <p:nvSpPr>
          <p:cNvPr id="117" name="Google Shape;117;p26"/>
          <p:cNvSpPr txBox="1"/>
          <p:nvPr>
            <p:ph idx="5" type="body"/>
          </p:nvPr>
        </p:nvSpPr>
        <p:spPr>
          <a:xfrm>
            <a:off x="7973298" y="2367093"/>
            <a:ext cx="3304928" cy="576262"/>
          </a:xfrm>
          <a:prstGeom prst="rect">
            <a:avLst/>
          </a:prstGeom>
          <a:noFill/>
          <a:ln>
            <a:noFill/>
          </a:ln>
        </p:spPr>
        <p:txBody>
          <a:bodyPr anchorCtr="0" anchor="b" bIns="45700" lIns="91425" spcFirstLastPara="1" rIns="91425" wrap="square" tIns="45700">
            <a:noAutofit/>
          </a:bodyPr>
          <a:lstStyle>
            <a:lvl1pPr indent="-228600" lvl="0" marL="457200" algn="ctr">
              <a:lnSpc>
                <a:spcPct val="85000"/>
              </a:lnSpc>
              <a:spcBef>
                <a:spcPts val="1000"/>
              </a:spcBef>
              <a:spcAft>
                <a:spcPts val="0"/>
              </a:spcAft>
              <a:buSzPts val="2400"/>
              <a:buNone/>
              <a:defRPr b="0" sz="2400">
                <a:solidFill>
                  <a:schemeClr val="dk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118" name="Google Shape;118;p26"/>
          <p:cNvSpPr txBox="1"/>
          <p:nvPr>
            <p:ph idx="6" type="body"/>
          </p:nvPr>
        </p:nvSpPr>
        <p:spPr>
          <a:xfrm>
            <a:off x="7973298" y="2943355"/>
            <a:ext cx="3304928" cy="2847845"/>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400"/>
              <a:buNone/>
              <a:defRPr sz="1400"/>
            </a:lvl1pPr>
            <a:lvl2pPr indent="-228600" lvl="1" marL="914400" algn="l">
              <a:lnSpc>
                <a:spcPct val="120000"/>
              </a:lnSpc>
              <a:spcBef>
                <a:spcPts val="500"/>
              </a:spcBef>
              <a:spcAft>
                <a:spcPts val="0"/>
              </a:spcAft>
              <a:buSzPts val="1200"/>
              <a:buNone/>
              <a:defRPr sz="1200"/>
            </a:lvl2pPr>
            <a:lvl3pPr indent="-228600" lvl="2" marL="1371600" algn="l">
              <a:lnSpc>
                <a:spcPct val="120000"/>
              </a:lnSpc>
              <a:spcBef>
                <a:spcPts val="500"/>
              </a:spcBef>
              <a:spcAft>
                <a:spcPts val="0"/>
              </a:spcAft>
              <a:buSzPts val="1000"/>
              <a:buNone/>
              <a:defRPr sz="1000"/>
            </a:lvl3pPr>
            <a:lvl4pPr indent="-228600" lvl="3" marL="1828800" algn="l">
              <a:lnSpc>
                <a:spcPct val="120000"/>
              </a:lnSpc>
              <a:spcBef>
                <a:spcPts val="500"/>
              </a:spcBef>
              <a:spcAft>
                <a:spcPts val="0"/>
              </a:spcAft>
              <a:buSzPts val="900"/>
              <a:buNone/>
              <a:defRPr sz="900"/>
            </a:lvl4pPr>
            <a:lvl5pPr indent="-228600" lvl="4" marL="2286000" algn="l">
              <a:lnSpc>
                <a:spcPct val="120000"/>
              </a:lnSpc>
              <a:spcBef>
                <a:spcPts val="500"/>
              </a:spcBef>
              <a:spcAft>
                <a:spcPts val="0"/>
              </a:spcAft>
              <a:buSzPts val="900"/>
              <a:buNone/>
              <a:defRPr sz="900"/>
            </a:lvl5pPr>
            <a:lvl6pPr indent="-228600" lvl="5" marL="2743200" algn="l">
              <a:lnSpc>
                <a:spcPct val="120000"/>
              </a:lnSpc>
              <a:spcBef>
                <a:spcPts val="500"/>
              </a:spcBef>
              <a:spcAft>
                <a:spcPts val="0"/>
              </a:spcAft>
              <a:buSzPts val="900"/>
              <a:buNone/>
              <a:defRPr sz="900"/>
            </a:lvl6pPr>
            <a:lvl7pPr indent="-228600" lvl="6" marL="3200400" algn="l">
              <a:lnSpc>
                <a:spcPct val="120000"/>
              </a:lnSpc>
              <a:spcBef>
                <a:spcPts val="500"/>
              </a:spcBef>
              <a:spcAft>
                <a:spcPts val="0"/>
              </a:spcAft>
              <a:buSzPts val="900"/>
              <a:buNone/>
              <a:defRPr sz="900"/>
            </a:lvl7pPr>
            <a:lvl8pPr indent="-228600" lvl="7" marL="3657600" algn="l">
              <a:lnSpc>
                <a:spcPct val="120000"/>
              </a:lnSpc>
              <a:spcBef>
                <a:spcPts val="500"/>
              </a:spcBef>
              <a:spcAft>
                <a:spcPts val="0"/>
              </a:spcAft>
              <a:buSzPts val="900"/>
              <a:buNone/>
              <a:defRPr sz="900"/>
            </a:lvl8pPr>
            <a:lvl9pPr indent="-228600" lvl="8" marL="4114800" algn="l">
              <a:lnSpc>
                <a:spcPct val="120000"/>
              </a:lnSpc>
              <a:spcBef>
                <a:spcPts val="500"/>
              </a:spcBef>
              <a:spcAft>
                <a:spcPts val="0"/>
              </a:spcAft>
              <a:buSzPts val="900"/>
              <a:buNone/>
              <a:defRPr sz="900"/>
            </a:lvl9pPr>
          </a:lstStyle>
          <a:p/>
        </p:txBody>
      </p:sp>
      <p:sp>
        <p:nvSpPr>
          <p:cNvPr id="119" name="Google Shape;119;p26"/>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26"/>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26"/>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22" name="Shape 122"/>
        <p:cNvGrpSpPr/>
        <p:nvPr/>
      </p:nvGrpSpPr>
      <p:grpSpPr>
        <a:xfrm>
          <a:off x="0" y="0"/>
          <a:ext cx="0" cy="0"/>
          <a:chOff x="0" y="0"/>
          <a:chExt cx="0" cy="0"/>
        </a:xfrm>
      </p:grpSpPr>
      <p:pic>
        <p:nvPicPr>
          <p:cNvPr descr="Droplets-HD-Content-R1d.png" id="123" name="Google Shape;123;p27"/>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24" name="Google Shape;124;p27"/>
          <p:cNvSpPr txBox="1"/>
          <p:nvPr>
            <p:ph type="title"/>
          </p:nvPr>
        </p:nvSpPr>
        <p:spPr>
          <a:xfrm>
            <a:off x="913774" y="610772"/>
            <a:ext cx="10364452" cy="1603922"/>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5" name="Google Shape;125;p27"/>
          <p:cNvSpPr txBox="1"/>
          <p:nvPr>
            <p:ph idx="1" type="body"/>
          </p:nvPr>
        </p:nvSpPr>
        <p:spPr>
          <a:xfrm>
            <a:off x="913774" y="4204820"/>
            <a:ext cx="3296409" cy="576262"/>
          </a:xfrm>
          <a:prstGeom prst="rect">
            <a:avLst/>
          </a:prstGeom>
          <a:noFill/>
          <a:ln>
            <a:noFill/>
          </a:ln>
        </p:spPr>
        <p:txBody>
          <a:bodyPr anchorCtr="0" anchor="b" bIns="45700" lIns="91425" spcFirstLastPara="1" rIns="91425" wrap="square" tIns="45700">
            <a:noAutofit/>
          </a:bodyPr>
          <a:lstStyle>
            <a:lvl1pPr indent="-228600" lvl="0" marL="457200" algn="ctr">
              <a:lnSpc>
                <a:spcPct val="85000"/>
              </a:lnSpc>
              <a:spcBef>
                <a:spcPts val="1000"/>
              </a:spcBef>
              <a:spcAft>
                <a:spcPts val="0"/>
              </a:spcAft>
              <a:buSzPts val="2200"/>
              <a:buNone/>
              <a:defRPr b="0" sz="2200">
                <a:solidFill>
                  <a:schemeClr val="dk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126" name="Google Shape;126;p27"/>
          <p:cNvSpPr/>
          <p:nvPr>
            <p:ph idx="2" type="pic"/>
          </p:nvPr>
        </p:nvSpPr>
        <p:spPr>
          <a:xfrm>
            <a:off x="913774" y="2367093"/>
            <a:ext cx="3296409" cy="1524000"/>
          </a:xfrm>
          <a:prstGeom prst="roundRect">
            <a:avLst>
              <a:gd fmla="val 9363" name="adj"/>
            </a:avLst>
          </a:prstGeom>
          <a:noFill/>
          <a:ln cap="sq" cmpd="sng" w="82550">
            <a:solidFill>
              <a:srgbClr val="EAEAEA"/>
            </a:solidFill>
            <a:prstDash val="solid"/>
            <a:miter lim="800000"/>
            <a:headEnd len="sm" w="sm" type="none"/>
            <a:tailEnd len="sm" w="sm" type="none"/>
          </a:ln>
        </p:spPr>
      </p:sp>
      <p:sp>
        <p:nvSpPr>
          <p:cNvPr id="127" name="Google Shape;127;p27"/>
          <p:cNvSpPr txBox="1"/>
          <p:nvPr>
            <p:ph idx="3" type="body"/>
          </p:nvPr>
        </p:nvSpPr>
        <p:spPr>
          <a:xfrm>
            <a:off x="913774" y="4781082"/>
            <a:ext cx="3296409" cy="1010118"/>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400"/>
              <a:buNone/>
              <a:defRPr sz="1400"/>
            </a:lvl1pPr>
            <a:lvl2pPr indent="-228600" lvl="1" marL="914400" algn="l">
              <a:lnSpc>
                <a:spcPct val="120000"/>
              </a:lnSpc>
              <a:spcBef>
                <a:spcPts val="500"/>
              </a:spcBef>
              <a:spcAft>
                <a:spcPts val="0"/>
              </a:spcAft>
              <a:buSzPts val="1200"/>
              <a:buNone/>
              <a:defRPr sz="1200"/>
            </a:lvl2pPr>
            <a:lvl3pPr indent="-228600" lvl="2" marL="1371600" algn="l">
              <a:lnSpc>
                <a:spcPct val="120000"/>
              </a:lnSpc>
              <a:spcBef>
                <a:spcPts val="500"/>
              </a:spcBef>
              <a:spcAft>
                <a:spcPts val="0"/>
              </a:spcAft>
              <a:buSzPts val="1000"/>
              <a:buNone/>
              <a:defRPr sz="1000"/>
            </a:lvl3pPr>
            <a:lvl4pPr indent="-228600" lvl="3" marL="1828800" algn="l">
              <a:lnSpc>
                <a:spcPct val="120000"/>
              </a:lnSpc>
              <a:spcBef>
                <a:spcPts val="500"/>
              </a:spcBef>
              <a:spcAft>
                <a:spcPts val="0"/>
              </a:spcAft>
              <a:buSzPts val="900"/>
              <a:buNone/>
              <a:defRPr sz="900"/>
            </a:lvl4pPr>
            <a:lvl5pPr indent="-228600" lvl="4" marL="2286000" algn="l">
              <a:lnSpc>
                <a:spcPct val="120000"/>
              </a:lnSpc>
              <a:spcBef>
                <a:spcPts val="500"/>
              </a:spcBef>
              <a:spcAft>
                <a:spcPts val="0"/>
              </a:spcAft>
              <a:buSzPts val="900"/>
              <a:buNone/>
              <a:defRPr sz="900"/>
            </a:lvl5pPr>
            <a:lvl6pPr indent="-228600" lvl="5" marL="2743200" algn="l">
              <a:lnSpc>
                <a:spcPct val="120000"/>
              </a:lnSpc>
              <a:spcBef>
                <a:spcPts val="500"/>
              </a:spcBef>
              <a:spcAft>
                <a:spcPts val="0"/>
              </a:spcAft>
              <a:buSzPts val="900"/>
              <a:buNone/>
              <a:defRPr sz="900"/>
            </a:lvl6pPr>
            <a:lvl7pPr indent="-228600" lvl="6" marL="3200400" algn="l">
              <a:lnSpc>
                <a:spcPct val="120000"/>
              </a:lnSpc>
              <a:spcBef>
                <a:spcPts val="500"/>
              </a:spcBef>
              <a:spcAft>
                <a:spcPts val="0"/>
              </a:spcAft>
              <a:buSzPts val="900"/>
              <a:buNone/>
              <a:defRPr sz="900"/>
            </a:lvl7pPr>
            <a:lvl8pPr indent="-228600" lvl="7" marL="3657600" algn="l">
              <a:lnSpc>
                <a:spcPct val="120000"/>
              </a:lnSpc>
              <a:spcBef>
                <a:spcPts val="500"/>
              </a:spcBef>
              <a:spcAft>
                <a:spcPts val="0"/>
              </a:spcAft>
              <a:buSzPts val="900"/>
              <a:buNone/>
              <a:defRPr sz="900"/>
            </a:lvl8pPr>
            <a:lvl9pPr indent="-228600" lvl="8" marL="4114800" algn="l">
              <a:lnSpc>
                <a:spcPct val="120000"/>
              </a:lnSpc>
              <a:spcBef>
                <a:spcPts val="500"/>
              </a:spcBef>
              <a:spcAft>
                <a:spcPts val="0"/>
              </a:spcAft>
              <a:buSzPts val="900"/>
              <a:buNone/>
              <a:defRPr sz="900"/>
            </a:lvl9pPr>
          </a:lstStyle>
          <a:p/>
        </p:txBody>
      </p:sp>
      <p:sp>
        <p:nvSpPr>
          <p:cNvPr id="128" name="Google Shape;128;p27"/>
          <p:cNvSpPr txBox="1"/>
          <p:nvPr>
            <p:ph idx="4" type="body"/>
          </p:nvPr>
        </p:nvSpPr>
        <p:spPr>
          <a:xfrm>
            <a:off x="4442759" y="4204820"/>
            <a:ext cx="3301828" cy="576262"/>
          </a:xfrm>
          <a:prstGeom prst="rect">
            <a:avLst/>
          </a:prstGeom>
          <a:noFill/>
          <a:ln>
            <a:noFill/>
          </a:ln>
        </p:spPr>
        <p:txBody>
          <a:bodyPr anchorCtr="0" anchor="b" bIns="45700" lIns="91425" spcFirstLastPara="1" rIns="91425" wrap="square" tIns="45700">
            <a:noAutofit/>
          </a:bodyPr>
          <a:lstStyle>
            <a:lvl1pPr indent="-228600" lvl="0" marL="457200" algn="ctr">
              <a:lnSpc>
                <a:spcPct val="85000"/>
              </a:lnSpc>
              <a:spcBef>
                <a:spcPts val="1000"/>
              </a:spcBef>
              <a:spcAft>
                <a:spcPts val="0"/>
              </a:spcAft>
              <a:buSzPts val="2200"/>
              <a:buNone/>
              <a:defRPr b="0" sz="2200">
                <a:solidFill>
                  <a:schemeClr val="dk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129" name="Google Shape;129;p27"/>
          <p:cNvSpPr/>
          <p:nvPr>
            <p:ph idx="5" type="pic"/>
          </p:nvPr>
        </p:nvSpPr>
        <p:spPr>
          <a:xfrm>
            <a:off x="4441348" y="2367093"/>
            <a:ext cx="3303352" cy="1524000"/>
          </a:xfrm>
          <a:prstGeom prst="roundRect">
            <a:avLst>
              <a:gd fmla="val 8841" name="adj"/>
            </a:avLst>
          </a:prstGeom>
          <a:noFill/>
          <a:ln cap="sq" cmpd="sng" w="82550">
            <a:solidFill>
              <a:srgbClr val="EAEAEA"/>
            </a:solidFill>
            <a:prstDash val="solid"/>
            <a:miter lim="800000"/>
            <a:headEnd len="sm" w="sm" type="none"/>
            <a:tailEnd len="sm" w="sm" type="none"/>
          </a:ln>
        </p:spPr>
      </p:sp>
      <p:sp>
        <p:nvSpPr>
          <p:cNvPr id="130" name="Google Shape;130;p27"/>
          <p:cNvSpPr txBox="1"/>
          <p:nvPr>
            <p:ph idx="6" type="body"/>
          </p:nvPr>
        </p:nvSpPr>
        <p:spPr>
          <a:xfrm>
            <a:off x="4441348" y="4781080"/>
            <a:ext cx="3303352" cy="1010119"/>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400"/>
              <a:buNone/>
              <a:defRPr sz="1400"/>
            </a:lvl1pPr>
            <a:lvl2pPr indent="-228600" lvl="1" marL="914400" algn="l">
              <a:lnSpc>
                <a:spcPct val="120000"/>
              </a:lnSpc>
              <a:spcBef>
                <a:spcPts val="500"/>
              </a:spcBef>
              <a:spcAft>
                <a:spcPts val="0"/>
              </a:spcAft>
              <a:buSzPts val="1200"/>
              <a:buNone/>
              <a:defRPr sz="1200"/>
            </a:lvl2pPr>
            <a:lvl3pPr indent="-228600" lvl="2" marL="1371600" algn="l">
              <a:lnSpc>
                <a:spcPct val="120000"/>
              </a:lnSpc>
              <a:spcBef>
                <a:spcPts val="500"/>
              </a:spcBef>
              <a:spcAft>
                <a:spcPts val="0"/>
              </a:spcAft>
              <a:buSzPts val="1000"/>
              <a:buNone/>
              <a:defRPr sz="1000"/>
            </a:lvl3pPr>
            <a:lvl4pPr indent="-228600" lvl="3" marL="1828800" algn="l">
              <a:lnSpc>
                <a:spcPct val="120000"/>
              </a:lnSpc>
              <a:spcBef>
                <a:spcPts val="500"/>
              </a:spcBef>
              <a:spcAft>
                <a:spcPts val="0"/>
              </a:spcAft>
              <a:buSzPts val="900"/>
              <a:buNone/>
              <a:defRPr sz="900"/>
            </a:lvl4pPr>
            <a:lvl5pPr indent="-228600" lvl="4" marL="2286000" algn="l">
              <a:lnSpc>
                <a:spcPct val="120000"/>
              </a:lnSpc>
              <a:spcBef>
                <a:spcPts val="500"/>
              </a:spcBef>
              <a:spcAft>
                <a:spcPts val="0"/>
              </a:spcAft>
              <a:buSzPts val="900"/>
              <a:buNone/>
              <a:defRPr sz="900"/>
            </a:lvl5pPr>
            <a:lvl6pPr indent="-228600" lvl="5" marL="2743200" algn="l">
              <a:lnSpc>
                <a:spcPct val="120000"/>
              </a:lnSpc>
              <a:spcBef>
                <a:spcPts val="500"/>
              </a:spcBef>
              <a:spcAft>
                <a:spcPts val="0"/>
              </a:spcAft>
              <a:buSzPts val="900"/>
              <a:buNone/>
              <a:defRPr sz="900"/>
            </a:lvl6pPr>
            <a:lvl7pPr indent="-228600" lvl="6" marL="3200400" algn="l">
              <a:lnSpc>
                <a:spcPct val="120000"/>
              </a:lnSpc>
              <a:spcBef>
                <a:spcPts val="500"/>
              </a:spcBef>
              <a:spcAft>
                <a:spcPts val="0"/>
              </a:spcAft>
              <a:buSzPts val="900"/>
              <a:buNone/>
              <a:defRPr sz="900"/>
            </a:lvl7pPr>
            <a:lvl8pPr indent="-228600" lvl="7" marL="3657600" algn="l">
              <a:lnSpc>
                <a:spcPct val="120000"/>
              </a:lnSpc>
              <a:spcBef>
                <a:spcPts val="500"/>
              </a:spcBef>
              <a:spcAft>
                <a:spcPts val="0"/>
              </a:spcAft>
              <a:buSzPts val="900"/>
              <a:buNone/>
              <a:defRPr sz="900"/>
            </a:lvl8pPr>
            <a:lvl9pPr indent="-228600" lvl="8" marL="4114800" algn="l">
              <a:lnSpc>
                <a:spcPct val="120000"/>
              </a:lnSpc>
              <a:spcBef>
                <a:spcPts val="500"/>
              </a:spcBef>
              <a:spcAft>
                <a:spcPts val="0"/>
              </a:spcAft>
              <a:buSzPts val="900"/>
              <a:buNone/>
              <a:defRPr sz="900"/>
            </a:lvl9pPr>
          </a:lstStyle>
          <a:p/>
        </p:txBody>
      </p:sp>
      <p:sp>
        <p:nvSpPr>
          <p:cNvPr id="131" name="Google Shape;131;p27"/>
          <p:cNvSpPr txBox="1"/>
          <p:nvPr>
            <p:ph idx="7" type="body"/>
          </p:nvPr>
        </p:nvSpPr>
        <p:spPr>
          <a:xfrm>
            <a:off x="7973298" y="4204820"/>
            <a:ext cx="3300681" cy="576262"/>
          </a:xfrm>
          <a:prstGeom prst="rect">
            <a:avLst/>
          </a:prstGeom>
          <a:noFill/>
          <a:ln>
            <a:noFill/>
          </a:ln>
        </p:spPr>
        <p:txBody>
          <a:bodyPr anchorCtr="0" anchor="b" bIns="45700" lIns="91425" spcFirstLastPara="1" rIns="91425" wrap="square" tIns="45700">
            <a:noAutofit/>
          </a:bodyPr>
          <a:lstStyle>
            <a:lvl1pPr indent="-228600" lvl="0" marL="457200" algn="ctr">
              <a:lnSpc>
                <a:spcPct val="85000"/>
              </a:lnSpc>
              <a:spcBef>
                <a:spcPts val="1000"/>
              </a:spcBef>
              <a:spcAft>
                <a:spcPts val="0"/>
              </a:spcAft>
              <a:buSzPts val="2200"/>
              <a:buNone/>
              <a:defRPr b="0" sz="2200">
                <a:solidFill>
                  <a:schemeClr val="dk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132" name="Google Shape;132;p27"/>
          <p:cNvSpPr/>
          <p:nvPr>
            <p:ph idx="8" type="pic"/>
          </p:nvPr>
        </p:nvSpPr>
        <p:spPr>
          <a:xfrm>
            <a:off x="7973298" y="2367093"/>
            <a:ext cx="3304928" cy="1524000"/>
          </a:xfrm>
          <a:prstGeom prst="roundRect">
            <a:avLst>
              <a:gd fmla="val 8841" name="adj"/>
            </a:avLst>
          </a:prstGeom>
          <a:noFill/>
          <a:ln cap="sq" cmpd="sng" w="82550">
            <a:solidFill>
              <a:srgbClr val="EAEAEA"/>
            </a:solidFill>
            <a:prstDash val="solid"/>
            <a:miter lim="800000"/>
            <a:headEnd len="sm" w="sm" type="none"/>
            <a:tailEnd len="sm" w="sm" type="none"/>
          </a:ln>
        </p:spPr>
      </p:sp>
      <p:sp>
        <p:nvSpPr>
          <p:cNvPr id="133" name="Google Shape;133;p27"/>
          <p:cNvSpPr txBox="1"/>
          <p:nvPr>
            <p:ph idx="9" type="body"/>
          </p:nvPr>
        </p:nvSpPr>
        <p:spPr>
          <a:xfrm>
            <a:off x="7973173" y="4781078"/>
            <a:ext cx="3305053" cy="1010121"/>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400"/>
              <a:buNone/>
              <a:defRPr sz="1400"/>
            </a:lvl1pPr>
            <a:lvl2pPr indent="-228600" lvl="1" marL="914400" algn="l">
              <a:lnSpc>
                <a:spcPct val="120000"/>
              </a:lnSpc>
              <a:spcBef>
                <a:spcPts val="500"/>
              </a:spcBef>
              <a:spcAft>
                <a:spcPts val="0"/>
              </a:spcAft>
              <a:buSzPts val="1200"/>
              <a:buNone/>
              <a:defRPr sz="1200"/>
            </a:lvl2pPr>
            <a:lvl3pPr indent="-228600" lvl="2" marL="1371600" algn="l">
              <a:lnSpc>
                <a:spcPct val="120000"/>
              </a:lnSpc>
              <a:spcBef>
                <a:spcPts val="500"/>
              </a:spcBef>
              <a:spcAft>
                <a:spcPts val="0"/>
              </a:spcAft>
              <a:buSzPts val="1000"/>
              <a:buNone/>
              <a:defRPr sz="1000"/>
            </a:lvl3pPr>
            <a:lvl4pPr indent="-228600" lvl="3" marL="1828800" algn="l">
              <a:lnSpc>
                <a:spcPct val="120000"/>
              </a:lnSpc>
              <a:spcBef>
                <a:spcPts val="500"/>
              </a:spcBef>
              <a:spcAft>
                <a:spcPts val="0"/>
              </a:spcAft>
              <a:buSzPts val="900"/>
              <a:buNone/>
              <a:defRPr sz="900"/>
            </a:lvl4pPr>
            <a:lvl5pPr indent="-228600" lvl="4" marL="2286000" algn="l">
              <a:lnSpc>
                <a:spcPct val="120000"/>
              </a:lnSpc>
              <a:spcBef>
                <a:spcPts val="500"/>
              </a:spcBef>
              <a:spcAft>
                <a:spcPts val="0"/>
              </a:spcAft>
              <a:buSzPts val="900"/>
              <a:buNone/>
              <a:defRPr sz="900"/>
            </a:lvl5pPr>
            <a:lvl6pPr indent="-228600" lvl="5" marL="2743200" algn="l">
              <a:lnSpc>
                <a:spcPct val="120000"/>
              </a:lnSpc>
              <a:spcBef>
                <a:spcPts val="500"/>
              </a:spcBef>
              <a:spcAft>
                <a:spcPts val="0"/>
              </a:spcAft>
              <a:buSzPts val="900"/>
              <a:buNone/>
              <a:defRPr sz="900"/>
            </a:lvl6pPr>
            <a:lvl7pPr indent="-228600" lvl="6" marL="3200400" algn="l">
              <a:lnSpc>
                <a:spcPct val="120000"/>
              </a:lnSpc>
              <a:spcBef>
                <a:spcPts val="500"/>
              </a:spcBef>
              <a:spcAft>
                <a:spcPts val="0"/>
              </a:spcAft>
              <a:buSzPts val="900"/>
              <a:buNone/>
              <a:defRPr sz="900"/>
            </a:lvl7pPr>
            <a:lvl8pPr indent="-228600" lvl="7" marL="3657600" algn="l">
              <a:lnSpc>
                <a:spcPct val="120000"/>
              </a:lnSpc>
              <a:spcBef>
                <a:spcPts val="500"/>
              </a:spcBef>
              <a:spcAft>
                <a:spcPts val="0"/>
              </a:spcAft>
              <a:buSzPts val="900"/>
              <a:buNone/>
              <a:defRPr sz="900"/>
            </a:lvl8pPr>
            <a:lvl9pPr indent="-228600" lvl="8" marL="4114800" algn="l">
              <a:lnSpc>
                <a:spcPct val="120000"/>
              </a:lnSpc>
              <a:spcBef>
                <a:spcPts val="500"/>
              </a:spcBef>
              <a:spcAft>
                <a:spcPts val="0"/>
              </a:spcAft>
              <a:buSzPts val="900"/>
              <a:buNone/>
              <a:defRPr sz="900"/>
            </a:lvl9pPr>
          </a:lstStyle>
          <a:p/>
        </p:txBody>
      </p:sp>
      <p:sp>
        <p:nvSpPr>
          <p:cNvPr id="134" name="Google Shape;134;p27"/>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27"/>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7"/>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7" name="Shape 137"/>
        <p:cNvGrpSpPr/>
        <p:nvPr/>
      </p:nvGrpSpPr>
      <p:grpSpPr>
        <a:xfrm>
          <a:off x="0" y="0"/>
          <a:ext cx="0" cy="0"/>
          <a:chOff x="0" y="0"/>
          <a:chExt cx="0" cy="0"/>
        </a:xfrm>
      </p:grpSpPr>
      <p:pic>
        <p:nvPicPr>
          <p:cNvPr descr="Droplets-HD-Content-R1d.png" id="138" name="Google Shape;138;p28"/>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39" name="Google Shape;139;p28"/>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0" name="Google Shape;140;p28"/>
          <p:cNvSpPr txBox="1"/>
          <p:nvPr>
            <p:ph idx="1" type="body"/>
          </p:nvPr>
        </p:nvSpPr>
        <p:spPr>
          <a:xfrm rot="5400000">
            <a:off x="4383948" y="-1103080"/>
            <a:ext cx="3424107" cy="10364452"/>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141" name="Google Shape;141;p28"/>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8"/>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28"/>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4" name="Shape 144"/>
        <p:cNvGrpSpPr/>
        <p:nvPr/>
      </p:nvGrpSpPr>
      <p:grpSpPr>
        <a:xfrm>
          <a:off x="0" y="0"/>
          <a:ext cx="0" cy="0"/>
          <a:chOff x="0" y="0"/>
          <a:chExt cx="0" cy="0"/>
        </a:xfrm>
      </p:grpSpPr>
      <p:pic>
        <p:nvPicPr>
          <p:cNvPr descr="Droplets-HD-Content-R1d.png" id="145" name="Google Shape;145;p29"/>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46" name="Google Shape;146;p29"/>
          <p:cNvSpPr txBox="1"/>
          <p:nvPr>
            <p:ph type="title"/>
          </p:nvPr>
        </p:nvSpPr>
        <p:spPr>
          <a:xfrm rot="5400000">
            <a:off x="7410763" y="1923738"/>
            <a:ext cx="5181599" cy="255332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3600"/>
              <a:buFont typeface="Twentieth Centur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7" name="Google Shape;147;p29"/>
          <p:cNvSpPr txBox="1"/>
          <p:nvPr>
            <p:ph idx="1" type="body"/>
          </p:nvPr>
        </p:nvSpPr>
        <p:spPr>
          <a:xfrm rot="5400000">
            <a:off x="2152338" y="-628962"/>
            <a:ext cx="5181599" cy="7658724"/>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148" name="Google Shape;148;p29"/>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29"/>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29"/>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 name="Shape 19"/>
        <p:cNvGrpSpPr/>
        <p:nvPr/>
      </p:nvGrpSpPr>
      <p:grpSpPr>
        <a:xfrm>
          <a:off x="0" y="0"/>
          <a:ext cx="0" cy="0"/>
          <a:chOff x="0" y="0"/>
          <a:chExt cx="0" cy="0"/>
        </a:xfrm>
      </p:grpSpPr>
      <p:pic>
        <p:nvPicPr>
          <p:cNvPr descr="Droplets-HD-Content-R1d.png" id="20" name="Google Shape;20;p14"/>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1" name="Google Shape;21;p14"/>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4"/>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4"/>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 name="Shape 24"/>
        <p:cNvGrpSpPr/>
        <p:nvPr/>
      </p:nvGrpSpPr>
      <p:grpSpPr>
        <a:xfrm>
          <a:off x="0" y="0"/>
          <a:ext cx="0" cy="0"/>
          <a:chOff x="0" y="0"/>
          <a:chExt cx="0" cy="0"/>
        </a:xfrm>
      </p:grpSpPr>
      <p:pic>
        <p:nvPicPr>
          <p:cNvPr descr="Droplets-HD-Title-R1d.png" id="25" name="Google Shape;25;p15"/>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6" name="Google Shape;26;p15"/>
          <p:cNvSpPr txBox="1"/>
          <p:nvPr>
            <p:ph type="ctrTitle"/>
          </p:nvPr>
        </p:nvSpPr>
        <p:spPr>
          <a:xfrm>
            <a:off x="1751012" y="1300785"/>
            <a:ext cx="8689976" cy="2509213"/>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800"/>
              <a:buFont typeface="Twentieth Centur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15"/>
          <p:cNvSpPr txBox="1"/>
          <p:nvPr>
            <p:ph idx="1" type="subTitle"/>
          </p:nvPr>
        </p:nvSpPr>
        <p:spPr>
          <a:xfrm>
            <a:off x="1751012" y="3886200"/>
            <a:ext cx="8689976" cy="1371599"/>
          </a:xfrm>
          <a:prstGeom prst="rect">
            <a:avLst/>
          </a:prstGeom>
          <a:noFill/>
          <a:ln>
            <a:noFill/>
          </a:ln>
        </p:spPr>
        <p:txBody>
          <a:bodyPr anchorCtr="0" anchor="t" bIns="45700" lIns="91425" spcFirstLastPara="1" rIns="91425" wrap="square" tIns="45700">
            <a:normAutofit/>
          </a:bodyPr>
          <a:lstStyle>
            <a:lvl1pPr lvl="0" algn="ctr">
              <a:lnSpc>
                <a:spcPct val="120000"/>
              </a:lnSpc>
              <a:spcBef>
                <a:spcPts val="1000"/>
              </a:spcBef>
              <a:spcAft>
                <a:spcPts val="0"/>
              </a:spcAft>
              <a:buSzPts val="2200"/>
              <a:buNone/>
              <a:defRPr sz="2200">
                <a:solidFill>
                  <a:srgbClr val="7F7F7F"/>
                </a:solidFill>
              </a:defRPr>
            </a:lvl1pPr>
            <a:lvl2pPr lvl="1" algn="ctr">
              <a:lnSpc>
                <a:spcPct val="120000"/>
              </a:lnSpc>
              <a:spcBef>
                <a:spcPts val="500"/>
              </a:spcBef>
              <a:spcAft>
                <a:spcPts val="0"/>
              </a:spcAft>
              <a:buSzPts val="2000"/>
              <a:buNone/>
              <a:defRPr sz="20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120000"/>
              </a:lnSpc>
              <a:spcBef>
                <a:spcPts val="500"/>
              </a:spcBef>
              <a:spcAft>
                <a:spcPts val="0"/>
              </a:spcAft>
              <a:buSzPts val="1600"/>
              <a:buNone/>
              <a:defRPr sz="1600"/>
            </a:lvl6pPr>
            <a:lvl7pPr lvl="6" algn="ctr">
              <a:lnSpc>
                <a:spcPct val="120000"/>
              </a:lnSpc>
              <a:spcBef>
                <a:spcPts val="500"/>
              </a:spcBef>
              <a:spcAft>
                <a:spcPts val="0"/>
              </a:spcAft>
              <a:buSzPts val="1600"/>
              <a:buNone/>
              <a:defRPr sz="1600"/>
            </a:lvl7pPr>
            <a:lvl8pPr lvl="7" algn="ctr">
              <a:lnSpc>
                <a:spcPct val="120000"/>
              </a:lnSpc>
              <a:spcBef>
                <a:spcPts val="500"/>
              </a:spcBef>
              <a:spcAft>
                <a:spcPts val="0"/>
              </a:spcAft>
              <a:buSzPts val="1600"/>
              <a:buNone/>
              <a:defRPr sz="1600"/>
            </a:lvl8pPr>
            <a:lvl9pPr lvl="8" algn="ctr">
              <a:lnSpc>
                <a:spcPct val="120000"/>
              </a:lnSpc>
              <a:spcBef>
                <a:spcPts val="500"/>
              </a:spcBef>
              <a:spcAft>
                <a:spcPts val="0"/>
              </a:spcAft>
              <a:buSzPts val="1600"/>
              <a:buNone/>
              <a:defRPr sz="1600"/>
            </a:lvl9pPr>
          </a:lstStyle>
          <a:p/>
        </p:txBody>
      </p:sp>
      <p:sp>
        <p:nvSpPr>
          <p:cNvPr id="28" name="Google Shape;28;p15"/>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5"/>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5"/>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pic>
        <p:nvPicPr>
          <p:cNvPr descr="Droplets-HD-Content-R1d.png" id="32" name="Google Shape;32;p16"/>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33" name="Google Shape;33;p16"/>
          <p:cNvSpPr txBox="1"/>
          <p:nvPr>
            <p:ph type="title"/>
          </p:nvPr>
        </p:nvSpPr>
        <p:spPr>
          <a:xfrm>
            <a:off x="913774" y="828563"/>
            <a:ext cx="10351752" cy="2736819"/>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000"/>
              <a:buFont typeface="Twentieth Centur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16"/>
          <p:cNvSpPr txBox="1"/>
          <p:nvPr>
            <p:ph idx="1" type="body"/>
          </p:nvPr>
        </p:nvSpPr>
        <p:spPr>
          <a:xfrm>
            <a:off x="913774" y="3657457"/>
            <a:ext cx="10351752" cy="1368183"/>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2000"/>
              <a:buNone/>
              <a:defRPr sz="2000">
                <a:solidFill>
                  <a:srgbClr val="7F7F7F"/>
                </a:solidFill>
              </a:defRPr>
            </a:lvl1pPr>
            <a:lvl2pPr indent="-228600" lvl="1" marL="914400" algn="l">
              <a:lnSpc>
                <a:spcPct val="120000"/>
              </a:lnSpc>
              <a:spcBef>
                <a:spcPts val="500"/>
              </a:spcBef>
              <a:spcAft>
                <a:spcPts val="0"/>
              </a:spcAft>
              <a:buSzPts val="2000"/>
              <a:buNone/>
              <a:defRPr sz="2000">
                <a:solidFill>
                  <a:srgbClr val="888888"/>
                </a:solidFill>
              </a:defRPr>
            </a:lvl2pPr>
            <a:lvl3pPr indent="-228600" lvl="2" marL="1371600" algn="l">
              <a:lnSpc>
                <a:spcPct val="120000"/>
              </a:lnSpc>
              <a:spcBef>
                <a:spcPts val="500"/>
              </a:spcBef>
              <a:spcAft>
                <a:spcPts val="0"/>
              </a:spcAft>
              <a:buSzPts val="1800"/>
              <a:buNone/>
              <a:defRPr sz="1800">
                <a:solidFill>
                  <a:srgbClr val="888888"/>
                </a:solidFill>
              </a:defRPr>
            </a:lvl3pPr>
            <a:lvl4pPr indent="-228600" lvl="3" marL="1828800" algn="l">
              <a:lnSpc>
                <a:spcPct val="120000"/>
              </a:lnSpc>
              <a:spcBef>
                <a:spcPts val="500"/>
              </a:spcBef>
              <a:spcAft>
                <a:spcPts val="0"/>
              </a:spcAft>
              <a:buSzPts val="1600"/>
              <a:buNone/>
              <a:defRPr sz="1600">
                <a:solidFill>
                  <a:srgbClr val="888888"/>
                </a:solidFill>
              </a:defRPr>
            </a:lvl4pPr>
            <a:lvl5pPr indent="-228600" lvl="4" marL="2286000" algn="l">
              <a:lnSpc>
                <a:spcPct val="120000"/>
              </a:lnSpc>
              <a:spcBef>
                <a:spcPts val="500"/>
              </a:spcBef>
              <a:spcAft>
                <a:spcPts val="0"/>
              </a:spcAft>
              <a:buSzPts val="1600"/>
              <a:buNone/>
              <a:defRPr sz="1600">
                <a:solidFill>
                  <a:srgbClr val="888888"/>
                </a:solidFill>
              </a:defRPr>
            </a:lvl5pPr>
            <a:lvl6pPr indent="-228600" lvl="5" marL="2743200" algn="l">
              <a:lnSpc>
                <a:spcPct val="120000"/>
              </a:lnSpc>
              <a:spcBef>
                <a:spcPts val="500"/>
              </a:spcBef>
              <a:spcAft>
                <a:spcPts val="0"/>
              </a:spcAft>
              <a:buSzPts val="1600"/>
              <a:buNone/>
              <a:defRPr sz="1600">
                <a:solidFill>
                  <a:srgbClr val="888888"/>
                </a:solidFill>
              </a:defRPr>
            </a:lvl6pPr>
            <a:lvl7pPr indent="-228600" lvl="6" marL="3200400" algn="l">
              <a:lnSpc>
                <a:spcPct val="120000"/>
              </a:lnSpc>
              <a:spcBef>
                <a:spcPts val="500"/>
              </a:spcBef>
              <a:spcAft>
                <a:spcPts val="0"/>
              </a:spcAft>
              <a:buSzPts val="1600"/>
              <a:buNone/>
              <a:defRPr sz="1600">
                <a:solidFill>
                  <a:srgbClr val="888888"/>
                </a:solidFill>
              </a:defRPr>
            </a:lvl7pPr>
            <a:lvl8pPr indent="-228600" lvl="7" marL="3657600" algn="l">
              <a:lnSpc>
                <a:spcPct val="120000"/>
              </a:lnSpc>
              <a:spcBef>
                <a:spcPts val="500"/>
              </a:spcBef>
              <a:spcAft>
                <a:spcPts val="0"/>
              </a:spcAft>
              <a:buSzPts val="1600"/>
              <a:buNone/>
              <a:defRPr sz="1600">
                <a:solidFill>
                  <a:srgbClr val="888888"/>
                </a:solidFill>
              </a:defRPr>
            </a:lvl8pPr>
            <a:lvl9pPr indent="-228600" lvl="8" marL="4114800" algn="l">
              <a:lnSpc>
                <a:spcPct val="120000"/>
              </a:lnSpc>
              <a:spcBef>
                <a:spcPts val="500"/>
              </a:spcBef>
              <a:spcAft>
                <a:spcPts val="0"/>
              </a:spcAft>
              <a:buSzPts val="1600"/>
              <a:buNone/>
              <a:defRPr sz="1600">
                <a:solidFill>
                  <a:srgbClr val="888888"/>
                </a:solidFill>
              </a:defRPr>
            </a:lvl9pPr>
          </a:lstStyle>
          <a:p/>
        </p:txBody>
      </p:sp>
      <p:sp>
        <p:nvSpPr>
          <p:cNvPr id="35" name="Google Shape;35;p16"/>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6"/>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6"/>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pic>
        <p:nvPicPr>
          <p:cNvPr descr="Droplets-HD-Content-R1d.png" id="39" name="Google Shape;39;p17"/>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40" name="Google Shape;40;p17"/>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17"/>
          <p:cNvSpPr txBox="1"/>
          <p:nvPr>
            <p:ph idx="1" type="body"/>
          </p:nvPr>
        </p:nvSpPr>
        <p:spPr>
          <a:xfrm>
            <a:off x="913774" y="2367092"/>
            <a:ext cx="5106026" cy="3424107"/>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42" name="Google Shape;42;p17"/>
          <p:cNvSpPr txBox="1"/>
          <p:nvPr>
            <p:ph idx="2" type="body"/>
          </p:nvPr>
        </p:nvSpPr>
        <p:spPr>
          <a:xfrm>
            <a:off x="6172200" y="2367092"/>
            <a:ext cx="5105400" cy="3424107"/>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43" name="Google Shape;43;p17"/>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7"/>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7"/>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6" name="Shape 46"/>
        <p:cNvGrpSpPr/>
        <p:nvPr/>
      </p:nvGrpSpPr>
      <p:grpSpPr>
        <a:xfrm>
          <a:off x="0" y="0"/>
          <a:ext cx="0" cy="0"/>
          <a:chOff x="0" y="0"/>
          <a:chExt cx="0" cy="0"/>
        </a:xfrm>
      </p:grpSpPr>
      <p:pic>
        <p:nvPicPr>
          <p:cNvPr descr="Droplets-HD-Content-R1d.png" id="47" name="Google Shape;47;p18"/>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48" name="Google Shape;48;p18"/>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18"/>
          <p:cNvSpPr txBox="1"/>
          <p:nvPr>
            <p:ph idx="1" type="body"/>
          </p:nvPr>
        </p:nvSpPr>
        <p:spPr>
          <a:xfrm>
            <a:off x="1146328" y="2371018"/>
            <a:ext cx="4873474" cy="679994"/>
          </a:xfrm>
          <a:prstGeom prst="rect">
            <a:avLst/>
          </a:prstGeom>
          <a:noFill/>
          <a:ln>
            <a:noFill/>
          </a:ln>
        </p:spPr>
        <p:txBody>
          <a:bodyPr anchorCtr="0" anchor="b" bIns="45700" lIns="91425" spcFirstLastPara="1" rIns="91425" wrap="square" tIns="45700">
            <a:noAutofit/>
          </a:bodyPr>
          <a:lstStyle>
            <a:lvl1pPr indent="-228600" lvl="0" marL="457200" algn="l">
              <a:lnSpc>
                <a:spcPct val="85000"/>
              </a:lnSpc>
              <a:spcBef>
                <a:spcPts val="1000"/>
              </a:spcBef>
              <a:spcAft>
                <a:spcPts val="0"/>
              </a:spcAft>
              <a:buSzPts val="2600"/>
              <a:buNone/>
              <a:defRPr b="0" sz="2600">
                <a:solidFill>
                  <a:schemeClr val="dk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50" name="Google Shape;50;p18"/>
          <p:cNvSpPr txBox="1"/>
          <p:nvPr>
            <p:ph idx="2" type="body"/>
          </p:nvPr>
        </p:nvSpPr>
        <p:spPr>
          <a:xfrm>
            <a:off x="913774" y="3051012"/>
            <a:ext cx="5106027" cy="2740187"/>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51" name="Google Shape;51;p18"/>
          <p:cNvSpPr txBox="1"/>
          <p:nvPr>
            <p:ph idx="3" type="body"/>
          </p:nvPr>
        </p:nvSpPr>
        <p:spPr>
          <a:xfrm>
            <a:off x="6396423" y="2371018"/>
            <a:ext cx="4881804" cy="679994"/>
          </a:xfrm>
          <a:prstGeom prst="rect">
            <a:avLst/>
          </a:prstGeom>
          <a:noFill/>
          <a:ln>
            <a:noFill/>
          </a:ln>
        </p:spPr>
        <p:txBody>
          <a:bodyPr anchorCtr="0" anchor="b" bIns="45700" lIns="91425" spcFirstLastPara="1" rIns="91425" wrap="square" tIns="45700">
            <a:noAutofit/>
          </a:bodyPr>
          <a:lstStyle>
            <a:lvl1pPr indent="-228600" lvl="0" marL="457200" algn="l">
              <a:lnSpc>
                <a:spcPct val="85000"/>
              </a:lnSpc>
              <a:spcBef>
                <a:spcPts val="1000"/>
              </a:spcBef>
              <a:spcAft>
                <a:spcPts val="0"/>
              </a:spcAft>
              <a:buSzPts val="2600"/>
              <a:buNone/>
              <a:defRPr b="0" sz="2600">
                <a:solidFill>
                  <a:schemeClr val="dk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52" name="Google Shape;52;p18"/>
          <p:cNvSpPr txBox="1"/>
          <p:nvPr>
            <p:ph idx="4" type="body"/>
          </p:nvPr>
        </p:nvSpPr>
        <p:spPr>
          <a:xfrm>
            <a:off x="6172200" y="3051012"/>
            <a:ext cx="5105401" cy="2740187"/>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53" name="Google Shape;53;p18"/>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8"/>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8"/>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pic>
        <p:nvPicPr>
          <p:cNvPr descr="Droplets-HD-Content-R1d.png" id="57" name="Google Shape;57;p19"/>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58" name="Google Shape;58;p19"/>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19"/>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9"/>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19"/>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2" name="Shape 62"/>
        <p:cNvGrpSpPr/>
        <p:nvPr/>
      </p:nvGrpSpPr>
      <p:grpSpPr>
        <a:xfrm>
          <a:off x="0" y="0"/>
          <a:ext cx="0" cy="0"/>
          <a:chOff x="0" y="0"/>
          <a:chExt cx="0" cy="0"/>
        </a:xfrm>
      </p:grpSpPr>
      <p:pic>
        <p:nvPicPr>
          <p:cNvPr descr="Droplets-HD-Content-R1d.png" id="63" name="Google Shape;63;p20"/>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64" name="Google Shape;64;p20"/>
          <p:cNvSpPr txBox="1"/>
          <p:nvPr>
            <p:ph type="title"/>
          </p:nvPr>
        </p:nvSpPr>
        <p:spPr>
          <a:xfrm>
            <a:off x="913775" y="609600"/>
            <a:ext cx="3935688" cy="2023252"/>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20"/>
          <p:cNvSpPr txBox="1"/>
          <p:nvPr>
            <p:ph idx="1" type="body"/>
          </p:nvPr>
        </p:nvSpPr>
        <p:spPr>
          <a:xfrm>
            <a:off x="5078062" y="609600"/>
            <a:ext cx="6200163" cy="5181599"/>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66" name="Google Shape;66;p20"/>
          <p:cNvSpPr txBox="1"/>
          <p:nvPr>
            <p:ph idx="2" type="body"/>
          </p:nvPr>
        </p:nvSpPr>
        <p:spPr>
          <a:xfrm>
            <a:off x="913774" y="2632852"/>
            <a:ext cx="3935689" cy="3158348"/>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600"/>
              <a:buNone/>
              <a:defRPr sz="16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sp>
        <p:nvSpPr>
          <p:cNvPr id="67" name="Google Shape;67;p20"/>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20"/>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20"/>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0" name="Shape 70"/>
        <p:cNvGrpSpPr/>
        <p:nvPr/>
      </p:nvGrpSpPr>
      <p:grpSpPr>
        <a:xfrm>
          <a:off x="0" y="0"/>
          <a:ext cx="0" cy="0"/>
          <a:chOff x="0" y="0"/>
          <a:chExt cx="0" cy="0"/>
        </a:xfrm>
      </p:grpSpPr>
      <p:pic>
        <p:nvPicPr>
          <p:cNvPr descr="Droplets-HD-Content-R1d.png" id="71" name="Google Shape;71;p21"/>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72" name="Google Shape;72;p21"/>
          <p:cNvSpPr txBox="1"/>
          <p:nvPr>
            <p:ph type="title"/>
          </p:nvPr>
        </p:nvSpPr>
        <p:spPr>
          <a:xfrm>
            <a:off x="913774" y="609600"/>
            <a:ext cx="5934969" cy="2023254"/>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21"/>
          <p:cNvSpPr/>
          <p:nvPr>
            <p:ph idx="2" type="pic"/>
          </p:nvPr>
        </p:nvSpPr>
        <p:spPr>
          <a:xfrm>
            <a:off x="7424803" y="609601"/>
            <a:ext cx="3255358" cy="5181600"/>
          </a:xfrm>
          <a:prstGeom prst="roundRect">
            <a:avLst>
              <a:gd fmla="val 4943" name="adj"/>
            </a:avLst>
          </a:prstGeom>
          <a:noFill/>
          <a:ln cap="sq" cmpd="sng" w="82550">
            <a:solidFill>
              <a:srgbClr val="EAEAEA"/>
            </a:solidFill>
            <a:prstDash val="solid"/>
            <a:miter lim="800000"/>
            <a:headEnd len="sm" w="sm" type="none"/>
            <a:tailEnd len="sm" w="sm" type="none"/>
          </a:ln>
        </p:spPr>
      </p:sp>
      <p:sp>
        <p:nvSpPr>
          <p:cNvPr id="74" name="Google Shape;74;p21"/>
          <p:cNvSpPr txBox="1"/>
          <p:nvPr>
            <p:ph idx="1" type="body"/>
          </p:nvPr>
        </p:nvSpPr>
        <p:spPr>
          <a:xfrm>
            <a:off x="913794" y="2632852"/>
            <a:ext cx="5934949" cy="3158347"/>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600"/>
              <a:buNone/>
              <a:defRPr sz="16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sp>
        <p:nvSpPr>
          <p:cNvPr id="75" name="Google Shape;75;p21"/>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1"/>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1"/>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B7B7B7"/>
            </a:gs>
          </a:gsLst>
          <a:lin ang="5400000" scaled="0"/>
        </a:gradFill>
      </p:bgPr>
    </p:bg>
    <p:spTree>
      <p:nvGrpSpPr>
        <p:cNvPr id="5" name="Shape 5"/>
        <p:cNvGrpSpPr/>
        <p:nvPr/>
      </p:nvGrpSpPr>
      <p:grpSpPr>
        <a:xfrm>
          <a:off x="0" y="0"/>
          <a:ext cx="0" cy="0"/>
          <a:chOff x="0" y="0"/>
          <a:chExt cx="0" cy="0"/>
        </a:xfrm>
      </p:grpSpPr>
      <p:pic>
        <p:nvPicPr>
          <p:cNvPr descr="\\DROBO-FS\QuickDrops\JB\PPTX NG\Droplets\LightingOverlay.png" id="6" name="Google Shape;6;p12"/>
          <p:cNvPicPr preferRelativeResize="0"/>
          <p:nvPr/>
        </p:nvPicPr>
        <p:blipFill rotWithShape="1">
          <a:blip r:embed="rId1">
            <a:alphaModFix/>
          </a:blip>
          <a:srcRect b="0" l="0" r="0" t="0"/>
          <a:stretch/>
        </p:blipFill>
        <p:spPr>
          <a:xfrm>
            <a:off x="0" y="-1"/>
            <a:ext cx="12192003" cy="6858001"/>
          </a:xfrm>
          <a:prstGeom prst="rect">
            <a:avLst/>
          </a:prstGeom>
          <a:noFill/>
          <a:ln>
            <a:noFill/>
          </a:ln>
        </p:spPr>
      </p:pic>
      <p:sp>
        <p:nvSpPr>
          <p:cNvPr id="7" name="Google Shape;7;p12"/>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0"/>
              </a:spcBef>
              <a:spcAft>
                <a:spcPts val="0"/>
              </a:spcAft>
              <a:buClr>
                <a:schemeClr val="dk1"/>
              </a:buClr>
              <a:buSzPts val="3600"/>
              <a:buFont typeface="Twentieth Century"/>
              <a:buNone/>
              <a:defRPr b="0" i="0" sz="3600" u="none" cap="none" strike="noStrike">
                <a:solidFill>
                  <a:schemeClr val="dk1"/>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2"/>
          <p:cNvSpPr txBox="1"/>
          <p:nvPr>
            <p:ph idx="1" type="body"/>
          </p:nvPr>
        </p:nvSpPr>
        <p:spPr>
          <a:xfrm>
            <a:off x="913775" y="2367093"/>
            <a:ext cx="10364452" cy="3424107"/>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20000"/>
              </a:lnSpc>
              <a:spcBef>
                <a:spcPts val="1000"/>
              </a:spcBef>
              <a:spcAft>
                <a:spcPts val="0"/>
              </a:spcAft>
              <a:buClr>
                <a:schemeClr val="dk1"/>
              </a:buClr>
              <a:buSzPts val="2000"/>
              <a:buFont typeface="Arial"/>
              <a:buChar char="•"/>
              <a:defRPr b="0" i="0" sz="2000" u="none" cap="none" strike="noStrike">
                <a:solidFill>
                  <a:schemeClr val="dk1"/>
                </a:solidFill>
                <a:latin typeface="Twentieth Century"/>
                <a:ea typeface="Twentieth Century"/>
                <a:cs typeface="Twentieth Century"/>
                <a:sym typeface="Twentieth Century"/>
              </a:defRPr>
            </a:lvl1pPr>
            <a:lvl2pPr indent="-342900" lvl="1" marL="914400" marR="0" rtl="0" algn="l">
              <a:lnSpc>
                <a:spcPct val="120000"/>
              </a:lnSpc>
              <a:spcBef>
                <a:spcPts val="500"/>
              </a:spcBef>
              <a:spcAft>
                <a:spcPts val="0"/>
              </a:spcAft>
              <a:buClr>
                <a:schemeClr val="dk1"/>
              </a:buClr>
              <a:buSzPts val="1800"/>
              <a:buFont typeface="Arial"/>
              <a:buChar char="•"/>
              <a:defRPr b="0" i="0" sz="1800" u="none" cap="none" strike="noStrike">
                <a:solidFill>
                  <a:schemeClr val="dk1"/>
                </a:solidFill>
                <a:latin typeface="Twentieth Century"/>
                <a:ea typeface="Twentieth Century"/>
                <a:cs typeface="Twentieth Century"/>
                <a:sym typeface="Twentieth Century"/>
              </a:defRPr>
            </a:lvl2pPr>
            <a:lvl3pPr indent="-330200" lvl="2" marL="1371600" marR="0" rtl="0" algn="l">
              <a:lnSpc>
                <a:spcPct val="120000"/>
              </a:lnSpc>
              <a:spcBef>
                <a:spcPts val="500"/>
              </a:spcBef>
              <a:spcAft>
                <a:spcPts val="0"/>
              </a:spcAft>
              <a:buClr>
                <a:schemeClr val="dk1"/>
              </a:buClr>
              <a:buSzPts val="1600"/>
              <a:buFont typeface="Arial"/>
              <a:buChar char="•"/>
              <a:defRPr b="0" i="0" sz="1600" u="none" cap="none" strike="noStrike">
                <a:solidFill>
                  <a:schemeClr val="dk1"/>
                </a:solidFill>
                <a:latin typeface="Twentieth Century"/>
                <a:ea typeface="Twentieth Century"/>
                <a:cs typeface="Twentieth Century"/>
                <a:sym typeface="Twentieth Century"/>
              </a:defRPr>
            </a:lvl3pPr>
            <a:lvl4pPr indent="-317500" lvl="3" marL="18288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Twentieth Century"/>
                <a:ea typeface="Twentieth Century"/>
                <a:cs typeface="Twentieth Century"/>
                <a:sym typeface="Twentieth Century"/>
              </a:defRPr>
            </a:lvl4pPr>
            <a:lvl5pPr indent="-317500" lvl="4" marL="22860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Twentieth Century"/>
                <a:ea typeface="Twentieth Century"/>
                <a:cs typeface="Twentieth Century"/>
                <a:sym typeface="Twentieth Century"/>
              </a:defRPr>
            </a:lvl5pPr>
            <a:lvl6pPr indent="-317500" lvl="5" marL="27432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Twentieth Century"/>
                <a:ea typeface="Twentieth Century"/>
                <a:cs typeface="Twentieth Century"/>
                <a:sym typeface="Twentieth Century"/>
              </a:defRPr>
            </a:lvl6pPr>
            <a:lvl7pPr indent="-317500" lvl="6" marL="32004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Twentieth Century"/>
                <a:ea typeface="Twentieth Century"/>
                <a:cs typeface="Twentieth Century"/>
                <a:sym typeface="Twentieth Century"/>
              </a:defRPr>
            </a:lvl7pPr>
            <a:lvl8pPr indent="-317500" lvl="7" marL="36576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Twentieth Century"/>
                <a:ea typeface="Twentieth Century"/>
                <a:cs typeface="Twentieth Century"/>
                <a:sym typeface="Twentieth Century"/>
              </a:defRPr>
            </a:lvl8pPr>
            <a:lvl9pPr indent="-317500" lvl="8" marL="41148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Twentieth Century"/>
                <a:ea typeface="Twentieth Century"/>
                <a:cs typeface="Twentieth Century"/>
                <a:sym typeface="Twentieth Century"/>
              </a:defRPr>
            </a:lvl9pPr>
          </a:lstStyle>
          <a:p/>
        </p:txBody>
      </p:sp>
      <p:sp>
        <p:nvSpPr>
          <p:cNvPr id="9" name="Google Shape;9;p12"/>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dk1"/>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9pPr>
          </a:lstStyle>
          <a:p/>
        </p:txBody>
      </p:sp>
      <p:sp>
        <p:nvSpPr>
          <p:cNvPr id="10" name="Google Shape;10;p12"/>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dk1"/>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9pPr>
          </a:lstStyle>
          <a:p/>
        </p:txBody>
      </p:sp>
      <p:sp>
        <p:nvSpPr>
          <p:cNvPr id="11" name="Google Shape;11;p12"/>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dk1"/>
                </a:solidFill>
                <a:latin typeface="Twentieth Century"/>
                <a:ea typeface="Twentieth Century"/>
                <a:cs typeface="Twentieth Century"/>
                <a:sym typeface="Twentieth Century"/>
              </a:defRPr>
            </a:lvl1pPr>
            <a:lvl2pPr indent="0" lvl="1" marL="0" marR="0" rtl="0" algn="r">
              <a:spcBef>
                <a:spcPts val="0"/>
              </a:spcBef>
              <a:buNone/>
              <a:defRPr b="0" i="0" sz="1000" u="none" cap="none" strike="noStrike">
                <a:solidFill>
                  <a:schemeClr val="dk1"/>
                </a:solidFill>
                <a:latin typeface="Twentieth Century"/>
                <a:ea typeface="Twentieth Century"/>
                <a:cs typeface="Twentieth Century"/>
                <a:sym typeface="Twentieth Century"/>
              </a:defRPr>
            </a:lvl2pPr>
            <a:lvl3pPr indent="0" lvl="2" marL="0" marR="0" rtl="0" algn="r">
              <a:spcBef>
                <a:spcPts val="0"/>
              </a:spcBef>
              <a:buNone/>
              <a:defRPr b="0" i="0" sz="1000" u="none" cap="none" strike="noStrike">
                <a:solidFill>
                  <a:schemeClr val="dk1"/>
                </a:solidFill>
                <a:latin typeface="Twentieth Century"/>
                <a:ea typeface="Twentieth Century"/>
                <a:cs typeface="Twentieth Century"/>
                <a:sym typeface="Twentieth Century"/>
              </a:defRPr>
            </a:lvl3pPr>
            <a:lvl4pPr indent="0" lvl="3" marL="0" marR="0" rtl="0" algn="r">
              <a:spcBef>
                <a:spcPts val="0"/>
              </a:spcBef>
              <a:buNone/>
              <a:defRPr b="0" i="0" sz="1000" u="none" cap="none" strike="noStrike">
                <a:solidFill>
                  <a:schemeClr val="dk1"/>
                </a:solidFill>
                <a:latin typeface="Twentieth Century"/>
                <a:ea typeface="Twentieth Century"/>
                <a:cs typeface="Twentieth Century"/>
                <a:sym typeface="Twentieth Century"/>
              </a:defRPr>
            </a:lvl4pPr>
            <a:lvl5pPr indent="0" lvl="4" marL="0" marR="0" rtl="0" algn="r">
              <a:spcBef>
                <a:spcPts val="0"/>
              </a:spcBef>
              <a:buNone/>
              <a:defRPr b="0" i="0" sz="1000" u="none" cap="none" strike="noStrike">
                <a:solidFill>
                  <a:schemeClr val="dk1"/>
                </a:solidFill>
                <a:latin typeface="Twentieth Century"/>
                <a:ea typeface="Twentieth Century"/>
                <a:cs typeface="Twentieth Century"/>
                <a:sym typeface="Twentieth Century"/>
              </a:defRPr>
            </a:lvl5pPr>
            <a:lvl6pPr indent="0" lvl="5" marL="0" marR="0" rtl="0" algn="r">
              <a:spcBef>
                <a:spcPts val="0"/>
              </a:spcBef>
              <a:buNone/>
              <a:defRPr b="0" i="0" sz="1000" u="none" cap="none" strike="noStrike">
                <a:solidFill>
                  <a:schemeClr val="dk1"/>
                </a:solidFill>
                <a:latin typeface="Twentieth Century"/>
                <a:ea typeface="Twentieth Century"/>
                <a:cs typeface="Twentieth Century"/>
                <a:sym typeface="Twentieth Century"/>
              </a:defRPr>
            </a:lvl6pPr>
            <a:lvl7pPr indent="0" lvl="6" marL="0" marR="0" rtl="0" algn="r">
              <a:spcBef>
                <a:spcPts val="0"/>
              </a:spcBef>
              <a:buNone/>
              <a:defRPr b="0" i="0" sz="1000" u="none" cap="none" strike="noStrike">
                <a:solidFill>
                  <a:schemeClr val="dk1"/>
                </a:solidFill>
                <a:latin typeface="Twentieth Century"/>
                <a:ea typeface="Twentieth Century"/>
                <a:cs typeface="Twentieth Century"/>
                <a:sym typeface="Twentieth Century"/>
              </a:defRPr>
            </a:lvl7pPr>
            <a:lvl8pPr indent="0" lvl="7" marL="0" marR="0" rtl="0" algn="r">
              <a:spcBef>
                <a:spcPts val="0"/>
              </a:spcBef>
              <a:buNone/>
              <a:defRPr b="0" i="0" sz="1000" u="none" cap="none" strike="noStrike">
                <a:solidFill>
                  <a:schemeClr val="dk1"/>
                </a:solidFill>
                <a:latin typeface="Twentieth Century"/>
                <a:ea typeface="Twentieth Century"/>
                <a:cs typeface="Twentieth Century"/>
                <a:sym typeface="Twentieth Century"/>
              </a:defRPr>
            </a:lvl8pPr>
            <a:lvl9pPr indent="0" lvl="8" marL="0" marR="0" rtl="0" algn="r">
              <a:spcBef>
                <a:spcPts val="0"/>
              </a:spcBef>
              <a:buNone/>
              <a:defRPr b="0" i="0" sz="1000" u="none" cap="none" strike="noStrike">
                <a:solidFill>
                  <a:schemeClr val="dk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8.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5.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
          <p:cNvSpPr txBox="1"/>
          <p:nvPr>
            <p:ph type="title"/>
          </p:nvPr>
        </p:nvSpPr>
        <p:spPr>
          <a:xfrm>
            <a:off x="114785" y="671783"/>
            <a:ext cx="10364451" cy="159617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5400"/>
              <a:buFont typeface="Rosarivo"/>
              <a:buNone/>
            </a:pPr>
            <a:r>
              <a:rPr lang="en-US" sz="5400">
                <a:latin typeface="Rosarivo"/>
                <a:ea typeface="Rosarivo"/>
                <a:cs typeface="Rosarivo"/>
                <a:sym typeface="Rosarivo"/>
              </a:rPr>
              <a:t>LINUX DEVICE DRIVER</a:t>
            </a:r>
            <a:endParaRPr sz="5400">
              <a:latin typeface="Rosarivo"/>
              <a:ea typeface="Rosarivo"/>
              <a:cs typeface="Rosarivo"/>
              <a:sym typeface="Rosarivo"/>
            </a:endParaRPr>
          </a:p>
        </p:txBody>
      </p:sp>
      <p:sp>
        <p:nvSpPr>
          <p:cNvPr id="156" name="Google Shape;156;p1"/>
          <p:cNvSpPr txBox="1"/>
          <p:nvPr>
            <p:ph idx="1" type="body"/>
          </p:nvPr>
        </p:nvSpPr>
        <p:spPr>
          <a:xfrm>
            <a:off x="194683" y="2938508"/>
            <a:ext cx="10363826" cy="2861568"/>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SzPts val="6000"/>
              <a:buNone/>
            </a:pPr>
            <a:r>
              <a:rPr lang="en-US" sz="6000"/>
              <a:t>DAY 3 PPT</a:t>
            </a:r>
            <a:endParaRPr/>
          </a:p>
          <a:p>
            <a:pPr indent="0" lvl="0" marL="0" rtl="0" algn="ctr">
              <a:lnSpc>
                <a:spcPct val="120000"/>
              </a:lnSpc>
              <a:spcBef>
                <a:spcPts val="1000"/>
              </a:spcBef>
              <a:spcAft>
                <a:spcPts val="0"/>
              </a:spcAft>
              <a:buSzPts val="3600"/>
              <a:buNone/>
            </a:pPr>
            <a:r>
              <a:rPr lang="en-US" sz="3600"/>
              <a:t>                        -SUBITHRA S</a:t>
            </a:r>
            <a:endParaRPr/>
          </a:p>
          <a:p>
            <a:pPr indent="0" lvl="0" marL="0" rtl="0" algn="ctr">
              <a:lnSpc>
                <a:spcPct val="120000"/>
              </a:lnSpc>
              <a:spcBef>
                <a:spcPts val="1000"/>
              </a:spcBef>
              <a:spcAft>
                <a:spcPts val="0"/>
              </a:spcAft>
              <a:buSzPts val="3600"/>
              <a:buNone/>
            </a:pPr>
            <a:r>
              <a:rPr lang="en-US" sz="3600"/>
              <a:t>    </a:t>
            </a:r>
            <a:endParaRPr sz="3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9"/>
          <p:cNvPicPr preferRelativeResize="0"/>
          <p:nvPr/>
        </p:nvPicPr>
        <p:blipFill rotWithShape="1">
          <a:blip r:embed="rId3">
            <a:alphaModFix/>
          </a:blip>
          <a:srcRect b="0" l="0" r="0" t="0"/>
          <a:stretch/>
        </p:blipFill>
        <p:spPr>
          <a:xfrm>
            <a:off x="0" y="0"/>
            <a:ext cx="3667125" cy="3762375"/>
          </a:xfrm>
          <a:prstGeom prst="rect">
            <a:avLst/>
          </a:prstGeom>
          <a:noFill/>
          <a:ln>
            <a:noFill/>
          </a:ln>
        </p:spPr>
      </p:pic>
      <p:pic>
        <p:nvPicPr>
          <p:cNvPr id="211" name="Google Shape;211;p9"/>
          <p:cNvPicPr preferRelativeResize="0"/>
          <p:nvPr/>
        </p:nvPicPr>
        <p:blipFill rotWithShape="1">
          <a:blip r:embed="rId4">
            <a:alphaModFix/>
          </a:blip>
          <a:srcRect b="0" l="7118" r="38090" t="46080"/>
          <a:stretch/>
        </p:blipFill>
        <p:spPr>
          <a:xfrm>
            <a:off x="4856085" y="319597"/>
            <a:ext cx="6320901" cy="3381864"/>
          </a:xfrm>
          <a:prstGeom prst="rect">
            <a:avLst/>
          </a:prstGeom>
          <a:noFill/>
          <a:ln>
            <a:noFill/>
          </a:ln>
        </p:spPr>
      </p:pic>
      <p:sp>
        <p:nvSpPr>
          <p:cNvPr id="212" name="Google Shape;212;p9"/>
          <p:cNvSpPr txBox="1"/>
          <p:nvPr/>
        </p:nvSpPr>
        <p:spPr>
          <a:xfrm>
            <a:off x="719091" y="4154750"/>
            <a:ext cx="5095783" cy="203132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Twentieth Century"/>
                <a:ea typeface="Twentieth Century"/>
                <a:cs typeface="Twentieth Century"/>
                <a:sym typeface="Twentieth Century"/>
              </a:rPr>
              <a:t>Changing directory</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Twentieth Century"/>
                <a:ea typeface="Twentieth Century"/>
                <a:cs typeface="Twentieth Century"/>
                <a:sym typeface="Twentieth Century"/>
              </a:rPr>
              <a:t>LinuxClass folder is created using mkdir</a:t>
            </a:r>
            <a:endParaRPr sz="1800">
              <a:solidFill>
                <a:schemeClr val="dk1"/>
              </a:solidFill>
              <a:latin typeface="Twentieth Century"/>
              <a:ea typeface="Twentieth Century"/>
              <a:cs typeface="Twentieth Century"/>
              <a:sym typeface="Twentieth Century"/>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Twentieth Century"/>
                <a:ea typeface="Twentieth Century"/>
                <a:cs typeface="Twentieth Century"/>
                <a:sym typeface="Twentieth Century"/>
              </a:rPr>
              <a:t>Copying the file to another folder</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Twentieth Century"/>
                <a:ea typeface="Twentieth Century"/>
                <a:cs typeface="Twentieth Century"/>
                <a:sym typeface="Twentieth Century"/>
              </a:rPr>
              <a:t>Listing of contents</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Twentieth Century"/>
                <a:ea typeface="Twentieth Century"/>
                <a:cs typeface="Twentieth Century"/>
                <a:sym typeface="Twentieth Century"/>
              </a:rPr>
              <a:t>Shell variable with current working directory is printed</a:t>
            </a:r>
            <a:endParaRPr/>
          </a:p>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10"/>
          <p:cNvPicPr preferRelativeResize="0"/>
          <p:nvPr/>
        </p:nvPicPr>
        <p:blipFill rotWithShape="1">
          <a:blip r:embed="rId3">
            <a:alphaModFix/>
          </a:blip>
          <a:srcRect b="63754" l="7209" r="56893" t="0"/>
          <a:stretch/>
        </p:blipFill>
        <p:spPr>
          <a:xfrm>
            <a:off x="5659625" y="744950"/>
            <a:ext cx="6175099" cy="3204824"/>
          </a:xfrm>
          <a:prstGeom prst="rect">
            <a:avLst/>
          </a:prstGeom>
          <a:noFill/>
          <a:ln>
            <a:noFill/>
          </a:ln>
        </p:spPr>
      </p:pic>
      <p:sp>
        <p:nvSpPr>
          <p:cNvPr id="218" name="Google Shape;218;p10"/>
          <p:cNvSpPr txBox="1"/>
          <p:nvPr/>
        </p:nvSpPr>
        <p:spPr>
          <a:xfrm>
            <a:off x="726478" y="2176322"/>
            <a:ext cx="4776300" cy="4248300"/>
          </a:xfrm>
          <a:prstGeom prst="rect">
            <a:avLst/>
          </a:prstGeom>
          <a:noFill/>
          <a:ln>
            <a:noFill/>
          </a:ln>
        </p:spPr>
        <p:txBody>
          <a:bodyPr anchorCtr="0" anchor="t" bIns="45700" lIns="91425" spcFirstLastPara="1" rIns="91425" wrap="square" tIns="45700">
            <a:spAutoFit/>
          </a:bodyPr>
          <a:lstStyle/>
          <a:p>
            <a:pPr indent="-342900" lvl="0" marL="457200" rtl="0" algn="l">
              <a:spcBef>
                <a:spcPts val="1000"/>
              </a:spcBef>
              <a:spcAft>
                <a:spcPts val="0"/>
              </a:spcAft>
              <a:buClr>
                <a:srgbClr val="3F3F3F"/>
              </a:buClr>
              <a:buSzPts val="1800"/>
              <a:buChar char="●"/>
            </a:pPr>
            <a:r>
              <a:rPr lang="en-US" sz="1800">
                <a:solidFill>
                  <a:srgbClr val="3F3F3F"/>
                </a:solidFill>
              </a:rPr>
              <a:t>Ctrl + g : Display the help menu, which provides a list of available commands.</a:t>
            </a:r>
            <a:endParaRPr sz="1800">
              <a:solidFill>
                <a:srgbClr val="3F3F3F"/>
              </a:solidFill>
            </a:endParaRPr>
          </a:p>
          <a:p>
            <a:pPr indent="-342900" lvl="0" marL="457200" rtl="0" algn="l">
              <a:spcBef>
                <a:spcPts val="0"/>
              </a:spcBef>
              <a:spcAft>
                <a:spcPts val="0"/>
              </a:spcAft>
              <a:buClr>
                <a:srgbClr val="3F3F3F"/>
              </a:buClr>
              <a:buSzPts val="1800"/>
              <a:buChar char="●"/>
            </a:pPr>
            <a:r>
              <a:rPr lang="en-US" sz="1800">
                <a:solidFill>
                  <a:srgbClr val="3F3F3F"/>
                </a:solidFill>
              </a:rPr>
              <a:t>Ctrl + o : Save the file.</a:t>
            </a:r>
            <a:endParaRPr sz="1800">
              <a:solidFill>
                <a:srgbClr val="3F3F3F"/>
              </a:solidFill>
            </a:endParaRPr>
          </a:p>
          <a:p>
            <a:pPr indent="-342900" lvl="0" marL="457200" rtl="0" algn="l">
              <a:spcBef>
                <a:spcPts val="0"/>
              </a:spcBef>
              <a:spcAft>
                <a:spcPts val="0"/>
              </a:spcAft>
              <a:buClr>
                <a:srgbClr val="3F3F3F"/>
              </a:buClr>
              <a:buSzPts val="1800"/>
              <a:buChar char="●"/>
            </a:pPr>
            <a:r>
              <a:rPr lang="en-US" sz="1800">
                <a:solidFill>
                  <a:srgbClr val="3F3F3F"/>
                </a:solidFill>
              </a:rPr>
              <a:t>Ctrl + x : exit nano , If changes have been made, nano will prompt you to save them before exiting.</a:t>
            </a:r>
            <a:endParaRPr sz="1800">
              <a:solidFill>
                <a:srgbClr val="3F3F3F"/>
              </a:solidFill>
            </a:endParaRPr>
          </a:p>
          <a:p>
            <a:pPr indent="-342900" lvl="0" marL="457200" rtl="0" algn="l">
              <a:spcBef>
                <a:spcPts val="0"/>
              </a:spcBef>
              <a:spcAft>
                <a:spcPts val="0"/>
              </a:spcAft>
              <a:buClr>
                <a:srgbClr val="3F3F3F"/>
              </a:buClr>
              <a:buSzPts val="1800"/>
              <a:buChar char="●"/>
            </a:pPr>
            <a:r>
              <a:rPr lang="en-US" sz="1800">
                <a:solidFill>
                  <a:srgbClr val="3F3F3F"/>
                </a:solidFill>
              </a:rPr>
              <a:t>Ctrl + w : Search for text.</a:t>
            </a:r>
            <a:endParaRPr sz="1800">
              <a:solidFill>
                <a:srgbClr val="3F3F3F"/>
              </a:solidFill>
            </a:endParaRPr>
          </a:p>
          <a:p>
            <a:pPr indent="-342900" lvl="0" marL="457200" rtl="0" algn="l">
              <a:spcBef>
                <a:spcPts val="0"/>
              </a:spcBef>
              <a:spcAft>
                <a:spcPts val="0"/>
              </a:spcAft>
              <a:buClr>
                <a:srgbClr val="3F3F3F"/>
              </a:buClr>
              <a:buSzPts val="1800"/>
              <a:buChar char="●"/>
            </a:pPr>
            <a:r>
              <a:rPr lang="en-US" sz="1800">
                <a:solidFill>
                  <a:srgbClr val="3F3F3F"/>
                </a:solidFill>
              </a:rPr>
              <a:t>Ctrl + k: Cut the current line.</a:t>
            </a:r>
            <a:endParaRPr sz="1800">
              <a:solidFill>
                <a:srgbClr val="3F3F3F"/>
              </a:solidFill>
            </a:endParaRPr>
          </a:p>
          <a:p>
            <a:pPr indent="-342900" lvl="0" marL="457200" rtl="0" algn="l">
              <a:spcBef>
                <a:spcPts val="0"/>
              </a:spcBef>
              <a:spcAft>
                <a:spcPts val="0"/>
              </a:spcAft>
              <a:buClr>
                <a:srgbClr val="3F3F3F"/>
              </a:buClr>
              <a:buSzPts val="1800"/>
              <a:buChar char="●"/>
            </a:pPr>
            <a:r>
              <a:rPr lang="en-US" sz="1800">
                <a:solidFill>
                  <a:srgbClr val="3F3F3F"/>
                </a:solidFill>
              </a:rPr>
              <a:t>Ctrl + u: paste the last cut text.</a:t>
            </a:r>
            <a:endParaRPr sz="1800">
              <a:solidFill>
                <a:srgbClr val="3F3F3F"/>
              </a:solidFill>
            </a:endParaRPr>
          </a:p>
          <a:p>
            <a:pPr indent="-342900" lvl="0" marL="457200" rtl="0" algn="l">
              <a:spcBef>
                <a:spcPts val="0"/>
              </a:spcBef>
              <a:spcAft>
                <a:spcPts val="0"/>
              </a:spcAft>
              <a:buClr>
                <a:srgbClr val="3F3F3F"/>
              </a:buClr>
              <a:buSzPts val="1800"/>
              <a:buChar char="●"/>
            </a:pPr>
            <a:r>
              <a:rPr lang="en-US" sz="1800">
                <a:solidFill>
                  <a:srgbClr val="3F3F3F"/>
                </a:solidFill>
              </a:rPr>
              <a:t>Ctrl + c: Display current cursor position</a:t>
            </a:r>
            <a:endParaRPr sz="1800"/>
          </a:p>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Twentieth Century"/>
                <a:ea typeface="Twentieth Century"/>
                <a:cs typeface="Twentieth Century"/>
                <a:sym typeface="Twentieth Century"/>
              </a:rPr>
              <a:t>Using nano editor “Hello” text is written in folder named subithra</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Twentieth Century"/>
                <a:ea typeface="Twentieth Century"/>
                <a:cs typeface="Twentieth Century"/>
                <a:sym typeface="Twentieth Century"/>
              </a:rPr>
              <a:t>Using CAT the content inside the subithra file is displayed</a:t>
            </a:r>
            <a:endParaRPr sz="1800">
              <a:solidFill>
                <a:schemeClr val="dk1"/>
              </a:solidFill>
              <a:latin typeface="Twentieth Century"/>
              <a:ea typeface="Twentieth Century"/>
              <a:cs typeface="Twentieth Century"/>
              <a:sym typeface="Twentieth Century"/>
            </a:endParaRPr>
          </a:p>
        </p:txBody>
      </p:sp>
      <p:sp>
        <p:nvSpPr>
          <p:cNvPr id="219" name="Google Shape;219;p10"/>
          <p:cNvSpPr txBox="1"/>
          <p:nvPr/>
        </p:nvSpPr>
        <p:spPr>
          <a:xfrm>
            <a:off x="1628250" y="390675"/>
            <a:ext cx="3136800" cy="7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chemeClr val="dk1"/>
                </a:solidFill>
                <a:latin typeface="Twentieth Century"/>
                <a:ea typeface="Twentieth Century"/>
                <a:cs typeface="Twentieth Century"/>
                <a:sym typeface="Twentieth Century"/>
              </a:rPr>
              <a:t>NANO COMMAND</a:t>
            </a:r>
            <a:endParaRPr sz="20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1"/>
          <p:cNvSpPr txBox="1"/>
          <p:nvPr>
            <p:ph idx="1" type="body"/>
          </p:nvPr>
        </p:nvSpPr>
        <p:spPr>
          <a:xfrm>
            <a:off x="97028" y="2473624"/>
            <a:ext cx="10363826" cy="3424107"/>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SzPts val="7200"/>
              <a:buNone/>
            </a:pPr>
            <a:r>
              <a:rPr lang="en-US" sz="7200">
                <a:latin typeface="Bad Script"/>
                <a:ea typeface="Bad Script"/>
                <a:cs typeface="Bad Script"/>
                <a:sym typeface="Bad Script"/>
              </a:rPr>
              <a:t>THANK YOU</a:t>
            </a:r>
            <a:endParaRPr sz="7200">
              <a:latin typeface="Bad Script"/>
              <a:ea typeface="Bad Script"/>
              <a:cs typeface="Bad Script"/>
              <a:sym typeface="Bad Scrip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graphicFrame>
        <p:nvGraphicFramePr>
          <p:cNvPr id="161" name="Google Shape;161;p2"/>
          <p:cNvGraphicFramePr/>
          <p:nvPr/>
        </p:nvGraphicFramePr>
        <p:xfrm>
          <a:off x="287784" y="1917577"/>
          <a:ext cx="3000000" cy="3000000"/>
        </p:xfrm>
        <a:graphic>
          <a:graphicData uri="http://schemas.openxmlformats.org/drawingml/2006/table">
            <a:tbl>
              <a:tblPr>
                <a:noFill/>
                <a:tableStyleId>{E5CCFD21-F8E9-40AC-B24B-530D78C90D8C}</a:tableStyleId>
              </a:tblPr>
              <a:tblGrid>
                <a:gridCol w="559875"/>
                <a:gridCol w="4478950"/>
              </a:tblGrid>
              <a:tr h="399500">
                <a:tc>
                  <a:txBody>
                    <a:bodyPr/>
                    <a:lstStyle/>
                    <a:p>
                      <a:pPr indent="0" lvl="0" marL="0" marR="0" rtl="0" algn="l">
                        <a:spcBef>
                          <a:spcPts val="0"/>
                        </a:spcBef>
                        <a:spcAft>
                          <a:spcPts val="0"/>
                        </a:spcAft>
                        <a:buNone/>
                      </a:pPr>
                      <a:r>
                        <a:rPr b="1" lang="en-US" sz="1800" u="none" cap="none" strike="noStrike"/>
                        <a:t>CMD</a:t>
                      </a:r>
                      <a:endParaRPr/>
                    </a:p>
                  </a:txBody>
                  <a:tcPr marT="15250" marB="15250" marR="22850" marL="2285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marR="0" rtl="0" algn="ctr">
                        <a:spcBef>
                          <a:spcPts val="0"/>
                        </a:spcBef>
                        <a:spcAft>
                          <a:spcPts val="0"/>
                        </a:spcAft>
                        <a:buNone/>
                      </a:pPr>
                      <a:r>
                        <a:rPr b="1" lang="en-US" sz="1800" u="none" cap="none" strike="noStrike"/>
                        <a:t>USE</a:t>
                      </a:r>
                      <a:endParaRPr/>
                    </a:p>
                  </a:txBody>
                  <a:tcPr marT="15250" marB="15250" marR="22850" marL="2285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r>
              <a:tr h="223300">
                <a:tc>
                  <a:txBody>
                    <a:bodyPr/>
                    <a:lstStyle/>
                    <a:p>
                      <a:pPr indent="0" lvl="0" marL="0" marR="0" rtl="0" algn="l">
                        <a:spcBef>
                          <a:spcPts val="0"/>
                        </a:spcBef>
                        <a:spcAft>
                          <a:spcPts val="0"/>
                        </a:spcAft>
                        <a:buNone/>
                      </a:pPr>
                      <a:r>
                        <a:rPr b="1" lang="en-US" sz="1100" u="none" cap="none" strike="noStrike"/>
                        <a:t>ls</a:t>
                      </a:r>
                      <a:endParaRPr/>
                    </a:p>
                  </a:txBody>
                  <a:tcPr marT="15250" marB="15250" marR="22850" marL="2285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marR="0" rtl="0" algn="l">
                        <a:spcBef>
                          <a:spcPts val="0"/>
                        </a:spcBef>
                        <a:spcAft>
                          <a:spcPts val="0"/>
                        </a:spcAft>
                        <a:buNone/>
                      </a:pPr>
                      <a:r>
                        <a:rPr lang="en-US" sz="1100" u="none" cap="none" strike="noStrike"/>
                        <a:t>List files in current directory.</a:t>
                      </a:r>
                      <a:endParaRPr/>
                    </a:p>
                  </a:txBody>
                  <a:tcPr marT="15250" marB="15250" marR="22850" marL="2285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223300">
                <a:tc>
                  <a:txBody>
                    <a:bodyPr/>
                    <a:lstStyle/>
                    <a:p>
                      <a:pPr indent="0" lvl="0" marL="0" marR="0" rtl="0" algn="l">
                        <a:spcBef>
                          <a:spcPts val="0"/>
                        </a:spcBef>
                        <a:spcAft>
                          <a:spcPts val="0"/>
                        </a:spcAft>
                        <a:buNone/>
                      </a:pPr>
                      <a:r>
                        <a:rPr b="1" lang="en-US" sz="1100" u="none" cap="none" strike="noStrike"/>
                        <a:t>cd</a:t>
                      </a:r>
                      <a:endParaRPr/>
                    </a:p>
                  </a:txBody>
                  <a:tcPr marT="15250" marB="15250" marR="22850" marL="2285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marR="0" rtl="0" algn="l">
                        <a:spcBef>
                          <a:spcPts val="0"/>
                        </a:spcBef>
                        <a:spcAft>
                          <a:spcPts val="0"/>
                        </a:spcAft>
                        <a:buNone/>
                      </a:pPr>
                      <a:r>
                        <a:rPr lang="en-US" sz="1100" u="none" cap="none" strike="noStrike"/>
                        <a:t>Change directory.</a:t>
                      </a:r>
                      <a:endParaRPr/>
                    </a:p>
                  </a:txBody>
                  <a:tcPr marT="15250" marB="15250" marR="22850" marL="2285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223300">
                <a:tc>
                  <a:txBody>
                    <a:bodyPr/>
                    <a:lstStyle/>
                    <a:p>
                      <a:pPr indent="0" lvl="0" marL="0" marR="0" rtl="0" algn="l">
                        <a:spcBef>
                          <a:spcPts val="0"/>
                        </a:spcBef>
                        <a:spcAft>
                          <a:spcPts val="0"/>
                        </a:spcAft>
                        <a:buNone/>
                      </a:pPr>
                      <a:r>
                        <a:rPr b="1" lang="en-US" sz="1100" u="none" cap="none" strike="noStrike"/>
                        <a:t>pwd</a:t>
                      </a:r>
                      <a:endParaRPr/>
                    </a:p>
                  </a:txBody>
                  <a:tcPr marT="15250" marB="15250" marR="22850" marL="2285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marR="0" rtl="0" algn="l">
                        <a:spcBef>
                          <a:spcPts val="0"/>
                        </a:spcBef>
                        <a:spcAft>
                          <a:spcPts val="0"/>
                        </a:spcAft>
                        <a:buNone/>
                      </a:pPr>
                      <a:r>
                        <a:rPr lang="en-US" sz="1100" u="none" cap="none" strike="noStrike"/>
                        <a:t>Print current working directory.</a:t>
                      </a:r>
                      <a:endParaRPr/>
                    </a:p>
                  </a:txBody>
                  <a:tcPr marT="15250" marB="15250" marR="22850" marL="2285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223300">
                <a:tc>
                  <a:txBody>
                    <a:bodyPr/>
                    <a:lstStyle/>
                    <a:p>
                      <a:pPr indent="0" lvl="0" marL="0" marR="0" rtl="0" algn="l">
                        <a:spcBef>
                          <a:spcPts val="0"/>
                        </a:spcBef>
                        <a:spcAft>
                          <a:spcPts val="0"/>
                        </a:spcAft>
                        <a:buNone/>
                      </a:pPr>
                      <a:r>
                        <a:rPr b="1" lang="en-US" sz="1100" u="none" cap="none" strike="noStrike"/>
                        <a:t>mkdir</a:t>
                      </a:r>
                      <a:endParaRPr/>
                    </a:p>
                  </a:txBody>
                  <a:tcPr marT="15250" marB="15250" marR="22850" marL="2285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marR="0" rtl="0" algn="l">
                        <a:spcBef>
                          <a:spcPts val="0"/>
                        </a:spcBef>
                        <a:spcAft>
                          <a:spcPts val="0"/>
                        </a:spcAft>
                        <a:buNone/>
                      </a:pPr>
                      <a:r>
                        <a:rPr lang="en-US" sz="1100" u="none" cap="none" strike="noStrike"/>
                        <a:t>Create a new directory.</a:t>
                      </a:r>
                      <a:endParaRPr/>
                    </a:p>
                  </a:txBody>
                  <a:tcPr marT="15250" marB="15250" marR="22850" marL="2285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223300">
                <a:tc>
                  <a:txBody>
                    <a:bodyPr/>
                    <a:lstStyle/>
                    <a:p>
                      <a:pPr indent="0" lvl="0" marL="0" marR="0" rtl="0" algn="l">
                        <a:spcBef>
                          <a:spcPts val="0"/>
                        </a:spcBef>
                        <a:spcAft>
                          <a:spcPts val="0"/>
                        </a:spcAft>
                        <a:buNone/>
                      </a:pPr>
                      <a:r>
                        <a:rPr b="1" lang="en-US" sz="1100" u="none" cap="none" strike="noStrike"/>
                        <a:t>touch</a:t>
                      </a:r>
                      <a:endParaRPr/>
                    </a:p>
                  </a:txBody>
                  <a:tcPr marT="15250" marB="15250" marR="22850" marL="2285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marR="0" rtl="0" algn="l">
                        <a:spcBef>
                          <a:spcPts val="0"/>
                        </a:spcBef>
                        <a:spcAft>
                          <a:spcPts val="0"/>
                        </a:spcAft>
                        <a:buNone/>
                      </a:pPr>
                      <a:r>
                        <a:rPr lang="en-US" sz="1100" u="none" cap="none" strike="noStrike"/>
                        <a:t>Create a new empty file.</a:t>
                      </a:r>
                      <a:endParaRPr/>
                    </a:p>
                  </a:txBody>
                  <a:tcPr marT="15250" marB="15250" marR="22850" marL="2285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223300">
                <a:tc>
                  <a:txBody>
                    <a:bodyPr/>
                    <a:lstStyle/>
                    <a:p>
                      <a:pPr indent="0" lvl="0" marL="0" marR="0" rtl="0" algn="l">
                        <a:spcBef>
                          <a:spcPts val="0"/>
                        </a:spcBef>
                        <a:spcAft>
                          <a:spcPts val="0"/>
                        </a:spcAft>
                        <a:buNone/>
                      </a:pPr>
                      <a:r>
                        <a:rPr b="1" lang="en-US" sz="1100" u="none" cap="none" strike="noStrike"/>
                        <a:t>cp</a:t>
                      </a:r>
                      <a:endParaRPr/>
                    </a:p>
                  </a:txBody>
                  <a:tcPr marT="15250" marB="15250" marR="22850" marL="2285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marR="0" rtl="0" algn="l">
                        <a:spcBef>
                          <a:spcPts val="0"/>
                        </a:spcBef>
                        <a:spcAft>
                          <a:spcPts val="0"/>
                        </a:spcAft>
                        <a:buNone/>
                      </a:pPr>
                      <a:r>
                        <a:rPr lang="en-US" sz="1100" u="none" cap="none" strike="noStrike"/>
                        <a:t>Copy files and directories.</a:t>
                      </a:r>
                      <a:endParaRPr/>
                    </a:p>
                  </a:txBody>
                  <a:tcPr marT="15250" marB="15250" marR="22850" marL="2285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223300">
                <a:tc>
                  <a:txBody>
                    <a:bodyPr/>
                    <a:lstStyle/>
                    <a:p>
                      <a:pPr indent="0" lvl="0" marL="0" marR="0" rtl="0" algn="l">
                        <a:spcBef>
                          <a:spcPts val="0"/>
                        </a:spcBef>
                        <a:spcAft>
                          <a:spcPts val="0"/>
                        </a:spcAft>
                        <a:buNone/>
                      </a:pPr>
                      <a:r>
                        <a:rPr b="1" lang="en-US" sz="1100" u="none" cap="none" strike="noStrike"/>
                        <a:t>man</a:t>
                      </a:r>
                      <a:endParaRPr/>
                    </a:p>
                  </a:txBody>
                  <a:tcPr marT="15250" marB="15250" marR="22850" marL="2285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marR="0" rtl="0" algn="l">
                        <a:spcBef>
                          <a:spcPts val="0"/>
                        </a:spcBef>
                        <a:spcAft>
                          <a:spcPts val="0"/>
                        </a:spcAft>
                        <a:buNone/>
                      </a:pPr>
                      <a:r>
                        <a:rPr lang="en-US" sz="1100" u="none" cap="none" strike="noStrike"/>
                        <a:t>Display the manual page for a command.</a:t>
                      </a:r>
                      <a:endParaRPr/>
                    </a:p>
                  </a:txBody>
                  <a:tcPr marT="15250" marB="15250" marR="22850" marL="2285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223300">
                <a:tc>
                  <a:txBody>
                    <a:bodyPr/>
                    <a:lstStyle/>
                    <a:p>
                      <a:pPr indent="0" lvl="0" marL="0" marR="0" rtl="0" algn="l">
                        <a:spcBef>
                          <a:spcPts val="0"/>
                        </a:spcBef>
                        <a:spcAft>
                          <a:spcPts val="0"/>
                        </a:spcAft>
                        <a:buNone/>
                      </a:pPr>
                      <a:r>
                        <a:rPr b="1" lang="en-US" sz="1100" u="none" cap="none" strike="noStrike"/>
                        <a:t>cat</a:t>
                      </a:r>
                      <a:endParaRPr/>
                    </a:p>
                  </a:txBody>
                  <a:tcPr marT="15250" marB="15250" marR="22850" marL="2285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marR="0" rtl="0" algn="l">
                        <a:spcBef>
                          <a:spcPts val="0"/>
                        </a:spcBef>
                        <a:spcAft>
                          <a:spcPts val="0"/>
                        </a:spcAft>
                        <a:buNone/>
                      </a:pPr>
                      <a:r>
                        <a:rPr lang="en-US" sz="1100" u="none" cap="none" strike="noStrike"/>
                        <a:t>Display the contents of a file.</a:t>
                      </a:r>
                      <a:endParaRPr/>
                    </a:p>
                  </a:txBody>
                  <a:tcPr marT="15250" marB="15250" marR="22850" marL="2285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223300">
                <a:tc>
                  <a:txBody>
                    <a:bodyPr/>
                    <a:lstStyle/>
                    <a:p>
                      <a:pPr indent="0" lvl="0" marL="0" marR="0" rtl="0" algn="l">
                        <a:spcBef>
                          <a:spcPts val="0"/>
                        </a:spcBef>
                        <a:spcAft>
                          <a:spcPts val="0"/>
                        </a:spcAft>
                        <a:buNone/>
                      </a:pPr>
                      <a:r>
                        <a:rPr b="1" lang="en-US" sz="1100" u="none" cap="none" strike="noStrike"/>
                        <a:t>echo</a:t>
                      </a:r>
                      <a:endParaRPr/>
                    </a:p>
                  </a:txBody>
                  <a:tcPr marT="15250" marB="15250" marR="22850" marL="2285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marR="0" rtl="0" algn="l">
                        <a:spcBef>
                          <a:spcPts val="0"/>
                        </a:spcBef>
                        <a:spcAft>
                          <a:spcPts val="0"/>
                        </a:spcAft>
                        <a:buNone/>
                      </a:pPr>
                      <a:r>
                        <a:rPr lang="en-US" sz="1100" u="none" cap="none" strike="noStrike"/>
                        <a:t>Display text or variables.</a:t>
                      </a:r>
                      <a:endParaRPr/>
                    </a:p>
                  </a:txBody>
                  <a:tcPr marT="15250" marB="15250" marR="22850" marL="2285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303250">
                <a:tc>
                  <a:txBody>
                    <a:bodyPr/>
                    <a:lstStyle/>
                    <a:p>
                      <a:pPr indent="0" lvl="0" marL="0" marR="0" rtl="0" algn="l">
                        <a:spcBef>
                          <a:spcPts val="0"/>
                        </a:spcBef>
                        <a:spcAft>
                          <a:spcPts val="0"/>
                        </a:spcAft>
                        <a:buNone/>
                      </a:pPr>
                      <a:r>
                        <a:rPr b="1" lang="en-US" sz="1100" u="none" cap="none" strike="noStrike"/>
                        <a:t>whoami</a:t>
                      </a:r>
                      <a:endParaRPr/>
                    </a:p>
                  </a:txBody>
                  <a:tcPr marT="15250" marB="15250" marR="22850" marL="2285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marR="0" rtl="0" algn="l">
                        <a:spcBef>
                          <a:spcPts val="0"/>
                        </a:spcBef>
                        <a:spcAft>
                          <a:spcPts val="0"/>
                        </a:spcAft>
                        <a:buNone/>
                      </a:pPr>
                      <a:r>
                        <a:rPr lang="en-US" sz="1100" u="none" cap="none" strike="noStrike"/>
                        <a:t>Prints the username of the current user.</a:t>
                      </a:r>
                      <a:endParaRPr/>
                    </a:p>
                  </a:txBody>
                  <a:tcPr marT="15250" marB="15250" marR="22850" marL="2285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223300">
                <a:tc>
                  <a:txBody>
                    <a:bodyPr/>
                    <a:lstStyle/>
                    <a:p>
                      <a:pPr indent="0" lvl="0" marL="0" marR="0" rtl="0" algn="l">
                        <a:spcBef>
                          <a:spcPts val="0"/>
                        </a:spcBef>
                        <a:spcAft>
                          <a:spcPts val="0"/>
                        </a:spcAft>
                        <a:buNone/>
                      </a:pPr>
                      <a:r>
                        <a:rPr b="1" lang="en-US" sz="1100" u="none" cap="none" strike="noStrike"/>
                        <a:t>history</a:t>
                      </a:r>
                      <a:endParaRPr/>
                    </a:p>
                  </a:txBody>
                  <a:tcPr marT="15250" marB="15250" marR="22850" marL="2285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marR="0" rtl="0" algn="l">
                        <a:spcBef>
                          <a:spcPts val="0"/>
                        </a:spcBef>
                        <a:spcAft>
                          <a:spcPts val="0"/>
                        </a:spcAft>
                        <a:buNone/>
                      </a:pPr>
                      <a:r>
                        <a:rPr lang="en-US" sz="1100" u="none" cap="none" strike="noStrike"/>
                        <a:t>Displays a list of previously executed commands.</a:t>
                      </a:r>
                      <a:endParaRPr/>
                    </a:p>
                  </a:txBody>
                  <a:tcPr marT="15250" marB="15250" marR="22850" marL="2285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223300">
                <a:tc>
                  <a:txBody>
                    <a:bodyPr/>
                    <a:lstStyle/>
                    <a:p>
                      <a:pPr indent="0" lvl="0" marL="0" marR="0" rtl="0" algn="l">
                        <a:spcBef>
                          <a:spcPts val="0"/>
                        </a:spcBef>
                        <a:spcAft>
                          <a:spcPts val="0"/>
                        </a:spcAft>
                        <a:buNone/>
                      </a:pPr>
                      <a:r>
                        <a:rPr b="1" lang="en-US" sz="1100" u="none" cap="none" strike="noStrike"/>
                        <a:t>gedit</a:t>
                      </a:r>
                      <a:endParaRPr/>
                    </a:p>
                  </a:txBody>
                  <a:tcPr marT="15250" marB="15250" marR="22850" marL="2285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marR="0" rtl="0" algn="l">
                        <a:spcBef>
                          <a:spcPts val="0"/>
                        </a:spcBef>
                        <a:spcAft>
                          <a:spcPts val="0"/>
                        </a:spcAft>
                        <a:buNone/>
                      </a:pPr>
                      <a:r>
                        <a:rPr lang="en-US" sz="1100" u="none" cap="none" strike="noStrike"/>
                        <a:t>Opens the Gedit text editor to edit files.</a:t>
                      </a:r>
                      <a:endParaRPr/>
                    </a:p>
                  </a:txBody>
                  <a:tcPr marT="15250" marB="15250" marR="22850" marL="2285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223300">
                <a:tc>
                  <a:txBody>
                    <a:bodyPr/>
                    <a:lstStyle/>
                    <a:p>
                      <a:pPr indent="0" lvl="0" marL="0" marR="0" rtl="0" algn="l">
                        <a:spcBef>
                          <a:spcPts val="0"/>
                        </a:spcBef>
                        <a:spcAft>
                          <a:spcPts val="0"/>
                        </a:spcAft>
                        <a:buNone/>
                      </a:pPr>
                      <a:r>
                        <a:rPr b="1" lang="en-US" sz="1100" u="none" cap="none" strike="noStrike"/>
                        <a:t>$HOME</a:t>
                      </a:r>
                      <a:endParaRPr/>
                    </a:p>
                  </a:txBody>
                  <a:tcPr marT="15250" marB="15250" marR="22850" marL="2285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marR="0" rtl="0" algn="l">
                        <a:spcBef>
                          <a:spcPts val="0"/>
                        </a:spcBef>
                        <a:spcAft>
                          <a:spcPts val="0"/>
                        </a:spcAft>
                        <a:buNone/>
                      </a:pPr>
                      <a:r>
                        <a:rPr lang="en-US" sz="1100" u="none" cap="none" strike="noStrike"/>
                        <a:t>Prints the path to the current user's home directory.</a:t>
                      </a:r>
                      <a:endParaRPr/>
                    </a:p>
                  </a:txBody>
                  <a:tcPr marT="15250" marB="15250" marR="22850" marL="2285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223300">
                <a:tc>
                  <a:txBody>
                    <a:bodyPr/>
                    <a:lstStyle/>
                    <a:p>
                      <a:pPr indent="0" lvl="0" marL="0" marR="0" rtl="0" algn="l">
                        <a:spcBef>
                          <a:spcPts val="0"/>
                        </a:spcBef>
                        <a:spcAft>
                          <a:spcPts val="0"/>
                        </a:spcAft>
                        <a:buNone/>
                      </a:pPr>
                      <a:r>
                        <a:rPr b="1" lang="en-US" sz="1100" u="none" cap="none" strike="noStrike"/>
                        <a:t>$PWD</a:t>
                      </a:r>
                      <a:endParaRPr/>
                    </a:p>
                  </a:txBody>
                  <a:tcPr marT="15250" marB="15250" marR="22850" marL="2285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marR="0" rtl="0" algn="l">
                        <a:spcBef>
                          <a:spcPts val="0"/>
                        </a:spcBef>
                        <a:spcAft>
                          <a:spcPts val="0"/>
                        </a:spcAft>
                        <a:buNone/>
                      </a:pPr>
                      <a:r>
                        <a:rPr lang="en-US" sz="1100" u="none" cap="none" strike="noStrike"/>
                        <a:t>Prints the path to the current working directory.</a:t>
                      </a:r>
                      <a:endParaRPr/>
                    </a:p>
                  </a:txBody>
                  <a:tcPr marT="15250" marB="15250" marR="22850" marL="2285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223300">
                <a:tc>
                  <a:txBody>
                    <a:bodyPr/>
                    <a:lstStyle/>
                    <a:p>
                      <a:pPr indent="0" lvl="0" marL="0" marR="0" rtl="0" algn="l">
                        <a:spcBef>
                          <a:spcPts val="0"/>
                        </a:spcBef>
                        <a:spcAft>
                          <a:spcPts val="0"/>
                        </a:spcAft>
                        <a:buNone/>
                      </a:pPr>
                      <a:r>
                        <a:rPr b="1" lang="en-US" sz="1100" u="none" cap="none" strike="noStrike"/>
                        <a:t>$USER</a:t>
                      </a:r>
                      <a:endParaRPr/>
                    </a:p>
                  </a:txBody>
                  <a:tcPr marT="15250" marB="15250" marR="22850" marL="2285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l">
                        <a:spcBef>
                          <a:spcPts val="0"/>
                        </a:spcBef>
                        <a:spcAft>
                          <a:spcPts val="0"/>
                        </a:spcAft>
                        <a:buNone/>
                      </a:pPr>
                      <a:r>
                        <a:rPr lang="en-US" sz="1100" u="none" cap="none" strike="noStrike"/>
                        <a:t>Prints the username of the user</a:t>
                      </a:r>
                      <a:endParaRPr/>
                    </a:p>
                  </a:txBody>
                  <a:tcPr marT="15250" marB="15250" marR="22850" marL="2285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r>
            </a:tbl>
          </a:graphicData>
        </a:graphic>
      </p:graphicFrame>
      <p:graphicFrame>
        <p:nvGraphicFramePr>
          <p:cNvPr id="162" name="Google Shape;162;p2"/>
          <p:cNvGraphicFramePr/>
          <p:nvPr/>
        </p:nvGraphicFramePr>
        <p:xfrm>
          <a:off x="5630061" y="2041615"/>
          <a:ext cx="3000000" cy="3000000"/>
        </p:xfrm>
        <a:graphic>
          <a:graphicData uri="http://schemas.openxmlformats.org/drawingml/2006/table">
            <a:tbl>
              <a:tblPr>
                <a:noFill/>
                <a:tableStyleId>{E5CCFD21-F8E9-40AC-B24B-530D78C90D8C}</a:tableStyleId>
              </a:tblPr>
              <a:tblGrid>
                <a:gridCol w="489075"/>
                <a:gridCol w="3912625"/>
              </a:tblGrid>
              <a:tr h="191875">
                <a:tc>
                  <a:txBody>
                    <a:bodyPr/>
                    <a:lstStyle/>
                    <a:p>
                      <a:pPr indent="0" lvl="0" marL="0" marR="0" rtl="0" algn="l">
                        <a:spcBef>
                          <a:spcPts val="0"/>
                        </a:spcBef>
                        <a:spcAft>
                          <a:spcPts val="0"/>
                        </a:spcAft>
                        <a:buNone/>
                      </a:pPr>
                      <a:r>
                        <a:rPr b="1" lang="en-US" sz="1100" u="none" cap="none" strike="noStrike"/>
                        <a:t>nano</a:t>
                      </a:r>
                      <a:endParaRPr/>
                    </a:p>
                  </a:txBody>
                  <a:tcPr marT="14750" marB="14750" marR="22150" marL="2215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marR="0" rtl="0" algn="l">
                        <a:spcBef>
                          <a:spcPts val="0"/>
                        </a:spcBef>
                        <a:spcAft>
                          <a:spcPts val="0"/>
                        </a:spcAft>
                        <a:buNone/>
                      </a:pPr>
                      <a:r>
                        <a:rPr lang="en-US" sz="1100" u="none" cap="none" strike="noStrike"/>
                        <a:t>Nano is for editor</a:t>
                      </a:r>
                      <a:endParaRPr/>
                    </a:p>
                  </a:txBody>
                  <a:tcPr marT="14750" marB="14750" marR="22150" marL="2215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191875">
                <a:tc>
                  <a:txBody>
                    <a:bodyPr/>
                    <a:lstStyle/>
                    <a:p>
                      <a:pPr indent="0" lvl="0" marL="0" marR="0" rtl="0" algn="l">
                        <a:spcBef>
                          <a:spcPts val="0"/>
                        </a:spcBef>
                        <a:spcAft>
                          <a:spcPts val="0"/>
                        </a:spcAft>
                        <a:buNone/>
                      </a:pPr>
                      <a:r>
                        <a:rPr b="1" lang="en-US" sz="1100" u="none" cap="none" strike="noStrike"/>
                        <a:t>cat</a:t>
                      </a:r>
                      <a:endParaRPr/>
                    </a:p>
                  </a:txBody>
                  <a:tcPr marT="14750" marB="14750" marR="22150" marL="2215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marR="0" rtl="0" algn="l">
                        <a:spcBef>
                          <a:spcPts val="0"/>
                        </a:spcBef>
                        <a:spcAft>
                          <a:spcPts val="0"/>
                        </a:spcAft>
                        <a:buNone/>
                      </a:pPr>
                      <a:r>
                        <a:rPr lang="en-US" sz="1100" u="none" cap="none" strike="noStrike"/>
                        <a:t>displays the contents of files.</a:t>
                      </a:r>
                      <a:endParaRPr/>
                    </a:p>
                  </a:txBody>
                  <a:tcPr marT="14750" marB="14750" marR="22150" marL="2215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191875">
                <a:tc>
                  <a:txBody>
                    <a:bodyPr/>
                    <a:lstStyle/>
                    <a:p>
                      <a:pPr indent="0" lvl="0" marL="0" marR="0" rtl="0" algn="l">
                        <a:spcBef>
                          <a:spcPts val="0"/>
                        </a:spcBef>
                        <a:spcAft>
                          <a:spcPts val="0"/>
                        </a:spcAft>
                        <a:buNone/>
                      </a:pPr>
                      <a:r>
                        <a:rPr b="1" lang="en-US" sz="1100" u="none" cap="none" strike="noStrike"/>
                        <a:t>ls -l</a:t>
                      </a:r>
                      <a:endParaRPr/>
                    </a:p>
                  </a:txBody>
                  <a:tcPr marT="14750" marB="14750" marR="22150" marL="2215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marR="0" rtl="0" algn="l">
                        <a:spcBef>
                          <a:spcPts val="0"/>
                        </a:spcBef>
                        <a:spcAft>
                          <a:spcPts val="0"/>
                        </a:spcAft>
                        <a:buNone/>
                      </a:pPr>
                      <a:r>
                        <a:rPr lang="en-US" sz="1100" u="none" cap="none" strike="noStrike"/>
                        <a:t>Lists files and directories in long format, showing permissions, ownership, size, and modification time.</a:t>
                      </a:r>
                      <a:endParaRPr/>
                    </a:p>
                  </a:txBody>
                  <a:tcPr marT="14750" marB="14750" marR="22150" marL="2215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354225">
                <a:tc>
                  <a:txBody>
                    <a:bodyPr/>
                    <a:lstStyle/>
                    <a:p>
                      <a:pPr indent="0" lvl="0" marL="0" marR="0" rtl="0" algn="l">
                        <a:spcBef>
                          <a:spcPts val="0"/>
                        </a:spcBef>
                        <a:spcAft>
                          <a:spcPts val="0"/>
                        </a:spcAft>
                        <a:buNone/>
                      </a:pPr>
                      <a:r>
                        <a:rPr b="1" lang="en-US" sz="1100" u="none" cap="none" strike="noStrike"/>
                        <a:t>ls -rl</a:t>
                      </a:r>
                      <a:endParaRPr/>
                    </a:p>
                  </a:txBody>
                  <a:tcPr marT="14750" marB="14750" marR="22150" marL="2215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marR="0" rtl="0" algn="l">
                        <a:spcBef>
                          <a:spcPts val="0"/>
                        </a:spcBef>
                        <a:spcAft>
                          <a:spcPts val="0"/>
                        </a:spcAft>
                        <a:buNone/>
                      </a:pPr>
                      <a:r>
                        <a:rPr lang="en-US" sz="1100" u="none" cap="none" strike="noStrike"/>
                        <a:t>Lists files and directories in reverse order and in long format, showing permissions, ownership, size, and modification time.</a:t>
                      </a:r>
                      <a:endParaRPr/>
                    </a:p>
                  </a:txBody>
                  <a:tcPr marT="14750" marB="14750" marR="22150" marL="2215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191875">
                <a:tc>
                  <a:txBody>
                    <a:bodyPr/>
                    <a:lstStyle/>
                    <a:p>
                      <a:pPr indent="0" lvl="0" marL="0" marR="0" rtl="0" algn="l">
                        <a:spcBef>
                          <a:spcPts val="0"/>
                        </a:spcBef>
                        <a:spcAft>
                          <a:spcPts val="0"/>
                        </a:spcAft>
                        <a:buNone/>
                      </a:pPr>
                      <a:r>
                        <a:rPr b="1" lang="en-US" sz="1100" u="none" cap="none" strike="noStrike"/>
                        <a:t>/</a:t>
                      </a:r>
                      <a:endParaRPr/>
                    </a:p>
                  </a:txBody>
                  <a:tcPr marT="14750" marB="14750" marR="22150" marL="2215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marR="0" rtl="0" algn="l">
                        <a:spcBef>
                          <a:spcPts val="0"/>
                        </a:spcBef>
                        <a:spcAft>
                          <a:spcPts val="0"/>
                        </a:spcAft>
                        <a:buNone/>
                      </a:pPr>
                      <a:r>
                        <a:rPr lang="en-US" sz="1100" u="none" cap="none" strike="noStrike"/>
                        <a:t>Root</a:t>
                      </a:r>
                      <a:endParaRPr/>
                    </a:p>
                  </a:txBody>
                  <a:tcPr marT="14750" marB="14750" marR="22150" marL="2215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191875">
                <a:tc>
                  <a:txBody>
                    <a:bodyPr/>
                    <a:lstStyle/>
                    <a:p>
                      <a:pPr indent="0" lvl="0" marL="0" marR="0" rtl="0" algn="l">
                        <a:spcBef>
                          <a:spcPts val="0"/>
                        </a:spcBef>
                        <a:spcAft>
                          <a:spcPts val="0"/>
                        </a:spcAft>
                        <a:buNone/>
                      </a:pPr>
                      <a:r>
                        <a:rPr b="1" lang="en-US" sz="1100" u="none" cap="none" strike="noStrike"/>
                        <a:t>/bin</a:t>
                      </a:r>
                      <a:endParaRPr/>
                    </a:p>
                  </a:txBody>
                  <a:tcPr marT="14750" marB="14750" marR="22150" marL="2215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marR="0" rtl="0" algn="l">
                        <a:spcBef>
                          <a:spcPts val="0"/>
                        </a:spcBef>
                        <a:spcAft>
                          <a:spcPts val="0"/>
                        </a:spcAft>
                        <a:buNone/>
                      </a:pPr>
                      <a:r>
                        <a:rPr lang="en-US" sz="1100" u="none" cap="none" strike="noStrike"/>
                        <a:t>bare essential commands</a:t>
                      </a:r>
                      <a:endParaRPr/>
                    </a:p>
                  </a:txBody>
                  <a:tcPr marT="14750" marB="14750" marR="22150" marL="2215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191875">
                <a:tc>
                  <a:txBody>
                    <a:bodyPr/>
                    <a:lstStyle/>
                    <a:p>
                      <a:pPr indent="0" lvl="0" marL="0" marR="0" rtl="0" algn="l">
                        <a:spcBef>
                          <a:spcPts val="0"/>
                        </a:spcBef>
                        <a:spcAft>
                          <a:spcPts val="0"/>
                        </a:spcAft>
                        <a:buNone/>
                      </a:pPr>
                      <a:r>
                        <a:rPr b="1" lang="en-US" sz="1100" u="none" cap="none" strike="noStrike"/>
                        <a:t>/boot</a:t>
                      </a:r>
                      <a:endParaRPr/>
                    </a:p>
                  </a:txBody>
                  <a:tcPr marT="14750" marB="14750" marR="22150" marL="2215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marR="0" rtl="0" algn="l">
                        <a:spcBef>
                          <a:spcPts val="0"/>
                        </a:spcBef>
                        <a:spcAft>
                          <a:spcPts val="0"/>
                        </a:spcAft>
                        <a:buNone/>
                      </a:pPr>
                      <a:r>
                        <a:rPr lang="en-US" sz="1100" u="none" cap="none" strike="noStrike"/>
                        <a:t>OS kernels</a:t>
                      </a:r>
                      <a:endParaRPr/>
                    </a:p>
                  </a:txBody>
                  <a:tcPr marT="14750" marB="14750" marR="22150" marL="2215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191875">
                <a:tc>
                  <a:txBody>
                    <a:bodyPr/>
                    <a:lstStyle/>
                    <a:p>
                      <a:pPr indent="0" lvl="0" marL="0" marR="0" rtl="0" algn="l">
                        <a:spcBef>
                          <a:spcPts val="0"/>
                        </a:spcBef>
                        <a:spcAft>
                          <a:spcPts val="0"/>
                        </a:spcAft>
                        <a:buNone/>
                      </a:pPr>
                      <a:r>
                        <a:rPr b="1" lang="en-US" sz="1100" u="none" cap="none" strike="noStrike"/>
                        <a:t>/dev</a:t>
                      </a:r>
                      <a:endParaRPr/>
                    </a:p>
                  </a:txBody>
                  <a:tcPr marT="14750" marB="14750" marR="22150" marL="2215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marR="0" rtl="0" algn="l">
                        <a:spcBef>
                          <a:spcPts val="0"/>
                        </a:spcBef>
                        <a:spcAft>
                          <a:spcPts val="0"/>
                        </a:spcAft>
                        <a:buNone/>
                      </a:pPr>
                      <a:r>
                        <a:rPr lang="en-US" sz="1100" u="none" cap="none" strike="noStrike"/>
                        <a:t>hardware devices</a:t>
                      </a:r>
                      <a:endParaRPr/>
                    </a:p>
                  </a:txBody>
                  <a:tcPr marT="14750" marB="14750" marR="22150" marL="2215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191875">
                <a:tc>
                  <a:txBody>
                    <a:bodyPr/>
                    <a:lstStyle/>
                    <a:p>
                      <a:pPr indent="0" lvl="0" marL="0" marR="0" rtl="0" algn="l">
                        <a:spcBef>
                          <a:spcPts val="0"/>
                        </a:spcBef>
                        <a:spcAft>
                          <a:spcPts val="0"/>
                        </a:spcAft>
                        <a:buNone/>
                      </a:pPr>
                      <a:r>
                        <a:rPr b="1" lang="en-US" sz="1100" u="none" cap="none" strike="noStrike"/>
                        <a:t>/etc</a:t>
                      </a:r>
                      <a:endParaRPr/>
                    </a:p>
                  </a:txBody>
                  <a:tcPr marT="14750" marB="14750" marR="22150" marL="2215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marR="0" rtl="0" algn="l">
                        <a:spcBef>
                          <a:spcPts val="0"/>
                        </a:spcBef>
                        <a:spcAft>
                          <a:spcPts val="0"/>
                        </a:spcAft>
                        <a:buNone/>
                      </a:pPr>
                      <a:r>
                        <a:rPr lang="en-US" sz="1100" u="none" cap="none" strike="noStrike"/>
                        <a:t>system files,config</a:t>
                      </a:r>
                      <a:endParaRPr/>
                    </a:p>
                  </a:txBody>
                  <a:tcPr marT="14750" marB="14750" marR="22150" marL="2215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191875">
                <a:tc>
                  <a:txBody>
                    <a:bodyPr/>
                    <a:lstStyle/>
                    <a:p>
                      <a:pPr indent="0" lvl="0" marL="0" marR="0" rtl="0" algn="l">
                        <a:spcBef>
                          <a:spcPts val="0"/>
                        </a:spcBef>
                        <a:spcAft>
                          <a:spcPts val="0"/>
                        </a:spcAft>
                        <a:buNone/>
                      </a:pPr>
                      <a:r>
                        <a:rPr b="1" lang="en-US" sz="1100" u="none" cap="none" strike="noStrike"/>
                        <a:t>/home</a:t>
                      </a:r>
                      <a:endParaRPr/>
                    </a:p>
                  </a:txBody>
                  <a:tcPr marT="14750" marB="14750" marR="22150" marL="2215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marR="0" rtl="0" algn="l">
                        <a:spcBef>
                          <a:spcPts val="0"/>
                        </a:spcBef>
                        <a:spcAft>
                          <a:spcPts val="0"/>
                        </a:spcAft>
                        <a:buNone/>
                      </a:pPr>
                      <a:r>
                        <a:rPr lang="en-US" sz="1100" u="none" cap="none" strike="noStrike"/>
                        <a:t>home dirctories</a:t>
                      </a:r>
                      <a:endParaRPr/>
                    </a:p>
                  </a:txBody>
                  <a:tcPr marT="14750" marB="14750" marR="22150" marL="2215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191875">
                <a:tc>
                  <a:txBody>
                    <a:bodyPr/>
                    <a:lstStyle/>
                    <a:p>
                      <a:pPr indent="0" lvl="0" marL="0" marR="0" rtl="0" algn="l">
                        <a:spcBef>
                          <a:spcPts val="0"/>
                        </a:spcBef>
                        <a:spcAft>
                          <a:spcPts val="0"/>
                        </a:spcAft>
                        <a:buNone/>
                      </a:pPr>
                      <a:r>
                        <a:rPr b="1" lang="en-US" sz="1100" u="none" cap="none" strike="noStrike"/>
                        <a:t>/lib</a:t>
                      </a:r>
                      <a:endParaRPr/>
                    </a:p>
                  </a:txBody>
                  <a:tcPr marT="14750" marB="14750" marR="22150" marL="2215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marR="0" rtl="0" algn="l">
                        <a:spcBef>
                          <a:spcPts val="0"/>
                        </a:spcBef>
                        <a:spcAft>
                          <a:spcPts val="0"/>
                        </a:spcAft>
                        <a:buNone/>
                      </a:pPr>
                      <a:r>
                        <a:rPr lang="en-US" sz="1100" u="none" cap="none" strike="noStrike"/>
                        <a:t>libraries needed by system</a:t>
                      </a:r>
                      <a:endParaRPr/>
                    </a:p>
                  </a:txBody>
                  <a:tcPr marT="14750" marB="14750" marR="22150" marL="2215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191875">
                <a:tc>
                  <a:txBody>
                    <a:bodyPr/>
                    <a:lstStyle/>
                    <a:p>
                      <a:pPr indent="0" lvl="0" marL="0" marR="0" rtl="0" algn="l">
                        <a:spcBef>
                          <a:spcPts val="0"/>
                        </a:spcBef>
                        <a:spcAft>
                          <a:spcPts val="0"/>
                        </a:spcAft>
                        <a:buNone/>
                      </a:pPr>
                      <a:r>
                        <a:rPr b="1" lang="en-US" sz="1100" u="none" cap="none" strike="noStrike"/>
                        <a:t>/opt</a:t>
                      </a:r>
                      <a:endParaRPr/>
                    </a:p>
                  </a:txBody>
                  <a:tcPr marT="14750" marB="14750" marR="22150" marL="2215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marR="0" rtl="0" algn="l">
                        <a:spcBef>
                          <a:spcPts val="0"/>
                        </a:spcBef>
                        <a:spcAft>
                          <a:spcPts val="0"/>
                        </a:spcAft>
                        <a:buNone/>
                      </a:pPr>
                      <a:r>
                        <a:rPr lang="en-US" sz="1100" u="none" cap="none" strike="noStrike"/>
                        <a:t>3rd part applications</a:t>
                      </a:r>
                      <a:endParaRPr/>
                    </a:p>
                  </a:txBody>
                  <a:tcPr marT="14750" marB="14750" marR="22150" marL="2215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191875">
                <a:tc>
                  <a:txBody>
                    <a:bodyPr/>
                    <a:lstStyle/>
                    <a:p>
                      <a:pPr indent="0" lvl="0" marL="0" marR="0" rtl="0" algn="l">
                        <a:spcBef>
                          <a:spcPts val="0"/>
                        </a:spcBef>
                        <a:spcAft>
                          <a:spcPts val="0"/>
                        </a:spcAft>
                        <a:buNone/>
                      </a:pPr>
                      <a:r>
                        <a:rPr b="1" lang="en-US" sz="1100" u="none" cap="none" strike="noStrike"/>
                        <a:t>/proc</a:t>
                      </a:r>
                      <a:endParaRPr/>
                    </a:p>
                  </a:txBody>
                  <a:tcPr marT="14750" marB="14750" marR="22150" marL="2215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marR="0" rtl="0" algn="l">
                        <a:spcBef>
                          <a:spcPts val="0"/>
                        </a:spcBef>
                        <a:spcAft>
                          <a:spcPts val="0"/>
                        </a:spcAft>
                        <a:buNone/>
                      </a:pPr>
                      <a:r>
                        <a:rPr lang="en-US" sz="1100" u="none" cap="none" strike="noStrike"/>
                        <a:t>Running process</a:t>
                      </a:r>
                      <a:endParaRPr/>
                    </a:p>
                  </a:txBody>
                  <a:tcPr marT="14750" marB="14750" marR="22150" marL="2215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191875">
                <a:tc>
                  <a:txBody>
                    <a:bodyPr/>
                    <a:lstStyle/>
                    <a:p>
                      <a:pPr indent="0" lvl="0" marL="0" marR="0" rtl="0" algn="l">
                        <a:spcBef>
                          <a:spcPts val="0"/>
                        </a:spcBef>
                        <a:spcAft>
                          <a:spcPts val="0"/>
                        </a:spcAft>
                        <a:buNone/>
                      </a:pPr>
                      <a:r>
                        <a:rPr b="1" lang="en-US" sz="1100" u="none" cap="none" strike="noStrike"/>
                        <a:t>/sbin</a:t>
                      </a:r>
                      <a:endParaRPr/>
                    </a:p>
                  </a:txBody>
                  <a:tcPr marT="14750" marB="14750" marR="22150" marL="2215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marR="0" rtl="0" algn="l">
                        <a:spcBef>
                          <a:spcPts val="0"/>
                        </a:spcBef>
                        <a:spcAft>
                          <a:spcPts val="0"/>
                        </a:spcAft>
                        <a:buNone/>
                      </a:pPr>
                      <a:r>
                        <a:rPr lang="en-US" sz="1100" u="none" cap="none" strike="noStrike"/>
                        <a:t>administrative</a:t>
                      </a:r>
                      <a:endParaRPr/>
                    </a:p>
                  </a:txBody>
                  <a:tcPr marT="14750" marB="14750" marR="22150" marL="2215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191875">
                <a:tc>
                  <a:txBody>
                    <a:bodyPr/>
                    <a:lstStyle/>
                    <a:p>
                      <a:pPr indent="0" lvl="0" marL="0" marR="0" rtl="0" algn="l">
                        <a:spcBef>
                          <a:spcPts val="0"/>
                        </a:spcBef>
                        <a:spcAft>
                          <a:spcPts val="0"/>
                        </a:spcAft>
                        <a:buNone/>
                      </a:pPr>
                      <a:r>
                        <a:rPr b="1" lang="en-US" sz="1100" u="none" cap="none" strike="noStrike"/>
                        <a:t>/tmp</a:t>
                      </a:r>
                      <a:endParaRPr/>
                    </a:p>
                  </a:txBody>
                  <a:tcPr marT="14750" marB="14750" marR="22150" marL="2215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marR="0" rtl="0" algn="l">
                        <a:spcBef>
                          <a:spcPts val="0"/>
                        </a:spcBef>
                        <a:spcAft>
                          <a:spcPts val="0"/>
                        </a:spcAft>
                        <a:buNone/>
                      </a:pPr>
                      <a:r>
                        <a:rPr lang="en-US" sz="1100" u="none" cap="none" strike="noStrike"/>
                        <a:t>temporary space</a:t>
                      </a:r>
                      <a:endParaRPr/>
                    </a:p>
                  </a:txBody>
                  <a:tcPr marT="14750" marB="14750" marR="22150" marL="2215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191875">
                <a:tc>
                  <a:txBody>
                    <a:bodyPr/>
                    <a:lstStyle/>
                    <a:p>
                      <a:pPr indent="0" lvl="0" marL="0" marR="0" rtl="0" algn="l">
                        <a:spcBef>
                          <a:spcPts val="0"/>
                        </a:spcBef>
                        <a:spcAft>
                          <a:spcPts val="0"/>
                        </a:spcAft>
                        <a:buNone/>
                      </a:pPr>
                      <a:r>
                        <a:rPr b="1" lang="en-US" sz="1100" u="none" cap="none" strike="noStrike"/>
                        <a:t>/usr</a:t>
                      </a:r>
                      <a:endParaRPr/>
                    </a:p>
                  </a:txBody>
                  <a:tcPr marT="14750" marB="14750" marR="22150" marL="2215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marR="0" rtl="0" algn="l">
                        <a:spcBef>
                          <a:spcPts val="0"/>
                        </a:spcBef>
                        <a:spcAft>
                          <a:spcPts val="0"/>
                        </a:spcAft>
                        <a:buNone/>
                      </a:pPr>
                      <a:r>
                        <a:rPr lang="en-US" sz="1100" u="none" cap="none" strike="noStrike"/>
                        <a:t>OS application</a:t>
                      </a:r>
                      <a:endParaRPr/>
                    </a:p>
                  </a:txBody>
                  <a:tcPr marT="14750" marB="14750" marR="22150" marL="2215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191875">
                <a:tc>
                  <a:txBody>
                    <a:bodyPr/>
                    <a:lstStyle/>
                    <a:p>
                      <a:pPr indent="0" lvl="0" marL="0" marR="0" rtl="0" algn="l">
                        <a:spcBef>
                          <a:spcPts val="0"/>
                        </a:spcBef>
                        <a:spcAft>
                          <a:spcPts val="0"/>
                        </a:spcAft>
                        <a:buNone/>
                      </a:pPr>
                      <a:r>
                        <a:rPr b="1" lang="en-US" sz="1100" u="none" cap="none" strike="noStrike"/>
                        <a:t>/var</a:t>
                      </a:r>
                      <a:endParaRPr/>
                    </a:p>
                  </a:txBody>
                  <a:tcPr marT="14750" marB="14750" marR="22150" marL="2215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l">
                        <a:spcBef>
                          <a:spcPts val="0"/>
                        </a:spcBef>
                        <a:spcAft>
                          <a:spcPts val="0"/>
                        </a:spcAft>
                        <a:buNone/>
                      </a:pPr>
                      <a:r>
                        <a:rPr lang="en-US" sz="1100" u="none" cap="none" strike="noStrike"/>
                        <a:t>Logs,databases </a:t>
                      </a:r>
                      <a:endParaRPr/>
                    </a:p>
                  </a:txBody>
                  <a:tcPr marT="14750" marB="14750" marR="22150" marL="2215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
          <p:cNvSpPr txBox="1"/>
          <p:nvPr/>
        </p:nvSpPr>
        <p:spPr>
          <a:xfrm>
            <a:off x="1154097" y="923278"/>
            <a:ext cx="9463596" cy="480131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0" lang="en-US" sz="1800" u="none" cap="none" strike="noStrike">
                <a:solidFill>
                  <a:srgbClr val="666666"/>
                </a:solidFill>
                <a:latin typeface="Arial"/>
                <a:ea typeface="Arial"/>
                <a:cs typeface="Arial"/>
                <a:sym typeface="Arial"/>
              </a:rPr>
              <a:t>LINUX:</a:t>
            </a:r>
            <a:endParaRPr/>
          </a:p>
          <a:p>
            <a:pPr indent="0" lvl="0" marL="0" marR="0" rtl="0" algn="just">
              <a:spcBef>
                <a:spcPts val="0"/>
              </a:spcBef>
              <a:spcAft>
                <a:spcPts val="0"/>
              </a:spcAft>
              <a:buNone/>
            </a:pPr>
            <a:r>
              <a:rPr b="0" i="0" lang="en-US" sz="1800" u="none" cap="none" strike="noStrike">
                <a:solidFill>
                  <a:srgbClr val="666666"/>
                </a:solidFill>
                <a:latin typeface="Arial"/>
                <a:ea typeface="Arial"/>
                <a:cs typeface="Arial"/>
                <a:sym typeface="Arial"/>
              </a:rPr>
              <a:t>Linux OS is a type of computer operating system that is free and open-source, distributed under the GNU General Public License (GPL) that allows users to download, install, and modify the operating system’s source code for free. Linux OS consists of the Linux kernel developed by Linus Torvalds and various software developed by the open-source community. As a free and open-source operating system, Linux OS has become popular among computer users who have an interest in technology and want to understand more about how an operating system works. Additionally, Linux OS is also used by many companies and organizations worldwide due to its ability to be modified and customized to meet their needs.</a:t>
            </a:r>
            <a:endParaRPr/>
          </a:p>
          <a:p>
            <a:pPr indent="0" lvl="0" marL="0" marR="0" rtl="0" algn="just">
              <a:spcBef>
                <a:spcPts val="0"/>
              </a:spcBef>
              <a:spcAft>
                <a:spcPts val="0"/>
              </a:spcAft>
              <a:buNone/>
            </a:pPr>
            <a:r>
              <a:t/>
            </a:r>
            <a:endParaRPr b="0" i="0" sz="1800" u="none" cap="none" strike="noStrike">
              <a:solidFill>
                <a:srgbClr val="666666"/>
              </a:solidFill>
              <a:latin typeface="Arial"/>
              <a:ea typeface="Arial"/>
              <a:cs typeface="Arial"/>
              <a:sym typeface="Arial"/>
            </a:endParaRPr>
          </a:p>
          <a:p>
            <a:pPr indent="0" lvl="0" marL="0" marR="0" rtl="0" algn="just">
              <a:spcBef>
                <a:spcPts val="0"/>
              </a:spcBef>
              <a:spcAft>
                <a:spcPts val="0"/>
              </a:spcAft>
              <a:buNone/>
            </a:pPr>
            <a:r>
              <a:rPr b="0" i="0" lang="en-US" sz="1800" u="none" cap="none" strike="noStrike">
                <a:solidFill>
                  <a:srgbClr val="343434"/>
                </a:solidFill>
                <a:latin typeface="Arial"/>
                <a:ea typeface="Arial"/>
                <a:cs typeface="Arial"/>
                <a:sym typeface="Arial"/>
              </a:rPr>
              <a:t>History of Linux OS</a:t>
            </a:r>
            <a:endParaRPr/>
          </a:p>
          <a:p>
            <a:pPr indent="0" lvl="0" marL="0" marR="0" rtl="0" algn="just">
              <a:spcBef>
                <a:spcPts val="0"/>
              </a:spcBef>
              <a:spcAft>
                <a:spcPts val="0"/>
              </a:spcAft>
              <a:buNone/>
            </a:pPr>
            <a:r>
              <a:rPr b="0" i="0" lang="en-US" sz="1800" u="none" cap="none" strike="noStrike">
                <a:solidFill>
                  <a:srgbClr val="666666"/>
                </a:solidFill>
                <a:latin typeface="Arial"/>
                <a:ea typeface="Arial"/>
                <a:cs typeface="Arial"/>
                <a:sym typeface="Arial"/>
              </a:rPr>
              <a:t>This operating system is built upon the Linux kernel (the core of the operating system) which was first released in 1991 by Linus Torvalds, a student from the University of Helsinki, Finland. Initially, Linux was only developed as a hobby and was not intended for widespread use. </a:t>
            </a:r>
            <a:endParaRPr/>
          </a:p>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4"/>
          <p:cNvSpPr txBox="1"/>
          <p:nvPr/>
        </p:nvSpPr>
        <p:spPr>
          <a:xfrm>
            <a:off x="1322774" y="2210540"/>
            <a:ext cx="8025413"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strike="noStrike">
                <a:solidFill>
                  <a:srgbClr val="222222"/>
                </a:solidFill>
                <a:latin typeface="Times New Roman"/>
                <a:ea typeface="Times New Roman"/>
                <a:cs typeface="Times New Roman"/>
                <a:sym typeface="Times New Roman"/>
              </a:rPr>
              <a:t>"cd" command is used to change directory location. Without an argument, "cd" takes you to your home directory</a:t>
            </a:r>
            <a:endParaRPr b="0" sz="1800">
              <a:solidFill>
                <a:schemeClr val="dk1"/>
              </a:solidFill>
              <a:latin typeface="Twentieth Century"/>
              <a:ea typeface="Twentieth Century"/>
              <a:cs typeface="Twentieth Century"/>
              <a:sym typeface="Twentieth Century"/>
            </a:endParaRPr>
          </a:p>
          <a:p>
            <a:pPr indent="0" lvl="0" marL="0" marR="0" rtl="0" algn="l">
              <a:spcBef>
                <a:spcPts val="0"/>
              </a:spcBef>
              <a:spcAft>
                <a:spcPts val="0"/>
              </a:spcAft>
              <a:buNone/>
            </a:pPr>
            <a:r>
              <a:t/>
            </a:r>
            <a:endParaRPr sz="1800">
              <a:solidFill>
                <a:srgbClr val="222222"/>
              </a:solidFill>
              <a:latin typeface="Times New Roman"/>
              <a:ea typeface="Times New Roman"/>
              <a:cs typeface="Times New Roman"/>
              <a:sym typeface="Times New Roman"/>
            </a:endParaRPr>
          </a:p>
          <a:p>
            <a:pPr indent="0" lvl="0" marL="0" marR="0" rtl="0" algn="l">
              <a:spcBef>
                <a:spcPts val="0"/>
              </a:spcBef>
              <a:spcAft>
                <a:spcPts val="0"/>
              </a:spcAft>
              <a:buNone/>
            </a:pPr>
            <a:r>
              <a:rPr b="0" i="0" lang="en-US" sz="1800" u="none" strike="noStrike">
                <a:solidFill>
                  <a:srgbClr val="222222"/>
                </a:solidFill>
                <a:latin typeface="Times New Roman"/>
                <a:ea typeface="Times New Roman"/>
                <a:cs typeface="Times New Roman"/>
                <a:sym typeface="Times New Roman"/>
              </a:rPr>
              <a:t>"Is" command is used to list the files in a directory. Like many Linux commands, it can take a number of "flags" as options to change the behavior of the command</a:t>
            </a:r>
            <a:endParaRPr b="0" sz="1800">
              <a:solidFill>
                <a:schemeClr val="dk1"/>
              </a:solidFill>
              <a:latin typeface="Twentieth Century"/>
              <a:ea typeface="Twentieth Century"/>
              <a:cs typeface="Twentieth Century"/>
              <a:sym typeface="Twentieth Century"/>
            </a:endParaRPr>
          </a:p>
          <a:p>
            <a:pPr indent="0" lvl="0" marL="0" marR="0" rtl="0" algn="l">
              <a:spcBef>
                <a:spcPts val="0"/>
              </a:spcBef>
              <a:spcAft>
                <a:spcPts val="0"/>
              </a:spcAft>
              <a:buNone/>
            </a:pPr>
            <a:br>
              <a:rPr b="0" lang="en-US" sz="1800">
                <a:solidFill>
                  <a:schemeClr val="dk1"/>
                </a:solidFill>
                <a:latin typeface="Twentieth Century"/>
                <a:ea typeface="Twentieth Century"/>
                <a:cs typeface="Twentieth Century"/>
                <a:sym typeface="Twentieth Century"/>
              </a:rPr>
            </a:br>
            <a:r>
              <a:rPr b="0" i="0" lang="en-US" sz="1800" u="none" strike="noStrike">
                <a:solidFill>
                  <a:srgbClr val="222222"/>
                </a:solidFill>
                <a:latin typeface="Times New Roman"/>
                <a:ea typeface="Times New Roman"/>
                <a:cs typeface="Times New Roman"/>
                <a:sym typeface="Times New Roman"/>
              </a:rPr>
              <a:t>mkdir : to create new directory</a:t>
            </a:r>
            <a:endParaRPr b="0" sz="1800">
              <a:solidFill>
                <a:schemeClr val="dk1"/>
              </a:solidFill>
              <a:latin typeface="Twentieth Century"/>
              <a:ea typeface="Twentieth Century"/>
              <a:cs typeface="Twentieth Century"/>
              <a:sym typeface="Twentieth Century"/>
            </a:endParaRPr>
          </a:p>
          <a:p>
            <a:pPr indent="0" lvl="0" marL="0" marR="0" rtl="0" algn="l">
              <a:spcBef>
                <a:spcPts val="0"/>
              </a:spcBef>
              <a:spcAft>
                <a:spcPts val="0"/>
              </a:spcAft>
              <a:buNone/>
            </a:pPr>
            <a:br>
              <a:rPr b="0" lang="en-US" sz="1800">
                <a:solidFill>
                  <a:schemeClr val="dk1"/>
                </a:solidFill>
                <a:latin typeface="Twentieth Century"/>
                <a:ea typeface="Twentieth Century"/>
                <a:cs typeface="Twentieth Century"/>
                <a:sym typeface="Twentieth Century"/>
              </a:rPr>
            </a:br>
            <a:endParaRPr sz="1800">
              <a:solidFill>
                <a:schemeClr val="dk1"/>
              </a:solidFill>
              <a:latin typeface="Twentieth Century"/>
              <a:ea typeface="Twentieth Century"/>
              <a:cs typeface="Twentieth Century"/>
              <a:sym typeface="Twentieth Century"/>
            </a:endParaRPr>
          </a:p>
        </p:txBody>
      </p:sp>
      <p:sp>
        <p:nvSpPr>
          <p:cNvPr id="173" name="Google Shape;173;p4"/>
          <p:cNvSpPr txBox="1"/>
          <p:nvPr/>
        </p:nvSpPr>
        <p:spPr>
          <a:xfrm>
            <a:off x="4030462" y="1118586"/>
            <a:ext cx="691570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wentieth Century"/>
                <a:ea typeface="Twentieth Century"/>
                <a:cs typeface="Twentieth Century"/>
                <a:sym typeface="Twentieth Century"/>
              </a:rPr>
              <a:t>Cd and ls commands</a:t>
            </a:r>
            <a:endParaRPr sz="18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5"/>
          <p:cNvPicPr preferRelativeResize="0"/>
          <p:nvPr/>
        </p:nvPicPr>
        <p:blipFill rotWithShape="1">
          <a:blip r:embed="rId3">
            <a:alphaModFix/>
          </a:blip>
          <a:srcRect b="18316" l="12451" r="54855" t="40778"/>
          <a:stretch/>
        </p:blipFill>
        <p:spPr>
          <a:xfrm>
            <a:off x="504547" y="1287262"/>
            <a:ext cx="3986073" cy="2805344"/>
          </a:xfrm>
          <a:prstGeom prst="rect">
            <a:avLst/>
          </a:prstGeom>
          <a:noFill/>
          <a:ln>
            <a:noFill/>
          </a:ln>
        </p:spPr>
      </p:pic>
      <p:sp>
        <p:nvSpPr>
          <p:cNvPr id="179" name="Google Shape;179;p5"/>
          <p:cNvSpPr txBox="1"/>
          <p:nvPr/>
        </p:nvSpPr>
        <p:spPr>
          <a:xfrm>
            <a:off x="5403227" y="1191567"/>
            <a:ext cx="6094500" cy="3971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strike="noStrike">
                <a:solidFill>
                  <a:srgbClr val="222222"/>
                </a:solidFill>
                <a:latin typeface="Times New Roman"/>
                <a:ea typeface="Times New Roman"/>
                <a:cs typeface="Times New Roman"/>
                <a:sym typeface="Times New Roman"/>
              </a:rPr>
              <a:t>Ownership </a:t>
            </a:r>
            <a:br>
              <a:rPr b="1" i="0" lang="en-US" sz="1800" u="none" strike="noStrike">
                <a:solidFill>
                  <a:srgbClr val="222222"/>
                </a:solidFill>
                <a:latin typeface="Times New Roman"/>
                <a:ea typeface="Times New Roman"/>
                <a:cs typeface="Times New Roman"/>
                <a:sym typeface="Times New Roman"/>
              </a:rPr>
            </a:br>
            <a:br>
              <a:rPr b="1" i="0" lang="en-US" sz="1800" u="none" strike="noStrike">
                <a:solidFill>
                  <a:srgbClr val="222222"/>
                </a:solidFill>
                <a:latin typeface="Times New Roman"/>
                <a:ea typeface="Times New Roman"/>
                <a:cs typeface="Times New Roman"/>
                <a:sym typeface="Times New Roman"/>
              </a:rPr>
            </a:br>
            <a:endParaRPr b="0" sz="1800">
              <a:solidFill>
                <a:schemeClr val="dk1"/>
              </a:solidFill>
              <a:latin typeface="Twentieth Century"/>
              <a:ea typeface="Twentieth Century"/>
              <a:cs typeface="Twentieth Century"/>
              <a:sym typeface="Twentieth Century"/>
            </a:endParaRPr>
          </a:p>
          <a:p>
            <a:pPr indent="0" lvl="0" marL="0" marR="0" rtl="0" algn="l">
              <a:spcBef>
                <a:spcPts val="0"/>
              </a:spcBef>
              <a:spcAft>
                <a:spcPts val="0"/>
              </a:spcAft>
              <a:buNone/>
            </a:pPr>
            <a:r>
              <a:rPr b="0" i="0" lang="en-US" sz="1800" u="none" strike="noStrike">
                <a:solidFill>
                  <a:srgbClr val="222222"/>
                </a:solidFill>
                <a:latin typeface="Times New Roman"/>
                <a:ea typeface="Times New Roman"/>
                <a:cs typeface="Times New Roman"/>
                <a:sym typeface="Times New Roman"/>
              </a:rPr>
              <a:t>▸ Files and directories have three types of access permissions:</a:t>
            </a:r>
            <a:endParaRPr b="0" sz="1800">
              <a:solidFill>
                <a:schemeClr val="dk1"/>
              </a:solidFill>
              <a:latin typeface="Twentieth Century"/>
              <a:ea typeface="Twentieth Century"/>
              <a:cs typeface="Twentieth Century"/>
              <a:sym typeface="Twentieth Century"/>
            </a:endParaRPr>
          </a:p>
          <a:p>
            <a:pPr indent="0" lvl="0" marL="0" marR="0" rtl="0" algn="l">
              <a:spcBef>
                <a:spcPts val="0"/>
              </a:spcBef>
              <a:spcAft>
                <a:spcPts val="0"/>
              </a:spcAft>
              <a:buNone/>
            </a:pPr>
            <a:r>
              <a:rPr b="0" i="0" lang="en-US" sz="1800" u="none" strike="noStrike">
                <a:solidFill>
                  <a:srgbClr val="222222"/>
                </a:solidFill>
                <a:latin typeface="Times New Roman"/>
                <a:ea typeface="Times New Roman"/>
                <a:cs typeface="Times New Roman"/>
                <a:sym typeface="Times New Roman"/>
              </a:rPr>
              <a:t>read permission (r)</a:t>
            </a:r>
            <a:endParaRPr b="0" sz="1800">
              <a:solidFill>
                <a:schemeClr val="dk1"/>
              </a:solidFill>
              <a:latin typeface="Twentieth Century"/>
              <a:ea typeface="Twentieth Century"/>
              <a:cs typeface="Twentieth Century"/>
              <a:sym typeface="Twentieth Century"/>
            </a:endParaRPr>
          </a:p>
          <a:p>
            <a:pPr indent="0" lvl="0" marL="0" marR="0" rtl="0" algn="l">
              <a:spcBef>
                <a:spcPts val="0"/>
              </a:spcBef>
              <a:spcAft>
                <a:spcPts val="0"/>
              </a:spcAft>
              <a:buNone/>
            </a:pPr>
            <a:r>
              <a:rPr b="0" i="0" lang="en-US" sz="1800" u="none" strike="noStrike">
                <a:solidFill>
                  <a:srgbClr val="222222"/>
                </a:solidFill>
                <a:latin typeface="Times New Roman"/>
                <a:ea typeface="Times New Roman"/>
                <a:cs typeface="Times New Roman"/>
                <a:sym typeface="Times New Roman"/>
              </a:rPr>
              <a:t>write permission (w)</a:t>
            </a:r>
            <a:endParaRPr b="0" sz="1800">
              <a:solidFill>
                <a:schemeClr val="dk1"/>
              </a:solidFill>
              <a:latin typeface="Twentieth Century"/>
              <a:ea typeface="Twentieth Century"/>
              <a:cs typeface="Twentieth Century"/>
              <a:sym typeface="Twentieth Century"/>
            </a:endParaRPr>
          </a:p>
          <a:p>
            <a:pPr indent="0" lvl="0" marL="0" marR="0" rtl="0" algn="l">
              <a:spcBef>
                <a:spcPts val="0"/>
              </a:spcBef>
              <a:spcAft>
                <a:spcPts val="0"/>
              </a:spcAft>
              <a:buNone/>
            </a:pPr>
            <a:r>
              <a:rPr b="0" i="0" lang="en-US" sz="1800" u="none" strike="noStrike">
                <a:solidFill>
                  <a:srgbClr val="222222"/>
                </a:solidFill>
                <a:latin typeface="Times New Roman"/>
                <a:ea typeface="Times New Roman"/>
                <a:cs typeface="Times New Roman"/>
                <a:sym typeface="Times New Roman"/>
              </a:rPr>
              <a:t>execute permission (x)</a:t>
            </a:r>
            <a:endParaRPr b="0" sz="1800">
              <a:solidFill>
                <a:schemeClr val="dk1"/>
              </a:solidFill>
              <a:latin typeface="Twentieth Century"/>
              <a:ea typeface="Twentieth Century"/>
              <a:cs typeface="Twentieth Century"/>
              <a:sym typeface="Twentieth Century"/>
            </a:endParaRPr>
          </a:p>
          <a:p>
            <a:pPr indent="0" lvl="0" marL="0" marR="0" rtl="0" algn="l">
              <a:spcBef>
                <a:spcPts val="0"/>
              </a:spcBef>
              <a:spcAft>
                <a:spcPts val="0"/>
              </a:spcAft>
              <a:buNone/>
            </a:pPr>
            <a:r>
              <a:rPr b="0" i="0" lang="en-US" sz="1800" u="none" strike="noStrike">
                <a:solidFill>
                  <a:srgbClr val="222222"/>
                </a:solidFill>
                <a:latin typeface="Times New Roman"/>
                <a:ea typeface="Times New Roman"/>
                <a:cs typeface="Times New Roman"/>
                <a:sym typeface="Times New Roman"/>
              </a:rPr>
              <a:t>▸ Every file and directory has permissions for three levels or entities of permissions:</a:t>
            </a:r>
            <a:endParaRPr b="0" sz="1800">
              <a:solidFill>
                <a:schemeClr val="dk1"/>
              </a:solidFill>
              <a:latin typeface="Twentieth Century"/>
              <a:ea typeface="Twentieth Century"/>
              <a:cs typeface="Twentieth Century"/>
              <a:sym typeface="Twentieth Century"/>
            </a:endParaRPr>
          </a:p>
          <a:p>
            <a:pPr indent="0" lvl="0" marL="0" marR="0" rtl="0" algn="l">
              <a:spcBef>
                <a:spcPts val="0"/>
              </a:spcBef>
              <a:spcAft>
                <a:spcPts val="0"/>
              </a:spcAft>
              <a:buNone/>
            </a:pPr>
            <a:r>
              <a:rPr b="0" i="0" lang="en-US" sz="1800" u="none" strike="noStrike">
                <a:solidFill>
                  <a:srgbClr val="222222"/>
                </a:solidFill>
                <a:latin typeface="Times New Roman"/>
                <a:ea typeface="Times New Roman"/>
                <a:cs typeface="Times New Roman"/>
                <a:sym typeface="Times New Roman"/>
              </a:rPr>
              <a:t>a) user or owner (denoted by u)</a:t>
            </a:r>
            <a:endParaRPr b="0" sz="1800">
              <a:solidFill>
                <a:schemeClr val="dk1"/>
              </a:solidFill>
              <a:latin typeface="Twentieth Century"/>
              <a:ea typeface="Twentieth Century"/>
              <a:cs typeface="Twentieth Century"/>
              <a:sym typeface="Twentieth Century"/>
            </a:endParaRPr>
          </a:p>
          <a:p>
            <a:pPr indent="0" lvl="0" marL="0" marR="0" rtl="0" algn="l">
              <a:spcBef>
                <a:spcPts val="0"/>
              </a:spcBef>
              <a:spcAft>
                <a:spcPts val="0"/>
              </a:spcAft>
              <a:buNone/>
            </a:pPr>
            <a:r>
              <a:rPr b="0" i="0" lang="en-US" sz="1800" u="none" strike="noStrike">
                <a:solidFill>
                  <a:srgbClr val="222222"/>
                </a:solidFill>
                <a:latin typeface="Times New Roman"/>
                <a:ea typeface="Times New Roman"/>
                <a:cs typeface="Times New Roman"/>
                <a:sym typeface="Times New Roman"/>
              </a:rPr>
              <a:t>b) group (one or more users denoted by g)</a:t>
            </a:r>
            <a:endParaRPr b="0" sz="1800">
              <a:solidFill>
                <a:schemeClr val="dk1"/>
              </a:solidFill>
              <a:latin typeface="Twentieth Century"/>
              <a:ea typeface="Twentieth Century"/>
              <a:cs typeface="Twentieth Century"/>
              <a:sym typeface="Twentieth Century"/>
            </a:endParaRPr>
          </a:p>
          <a:p>
            <a:pPr indent="0" lvl="0" marL="0" marR="0" rtl="0" algn="l">
              <a:spcBef>
                <a:spcPts val="0"/>
              </a:spcBef>
              <a:spcAft>
                <a:spcPts val="0"/>
              </a:spcAft>
              <a:buNone/>
            </a:pPr>
            <a:r>
              <a:rPr b="0" i="0" lang="en-US" sz="1800" u="none" strike="noStrike">
                <a:solidFill>
                  <a:srgbClr val="222222"/>
                </a:solidFill>
                <a:latin typeface="Times New Roman"/>
                <a:ea typeface="Times New Roman"/>
                <a:cs typeface="Times New Roman"/>
                <a:sym typeface="Times New Roman"/>
              </a:rPr>
              <a:t>c) others or world (denoted by o)</a:t>
            </a:r>
            <a:endParaRPr b="0" sz="1800">
              <a:solidFill>
                <a:schemeClr val="dk1"/>
              </a:solidFill>
              <a:latin typeface="Twentieth Century"/>
              <a:ea typeface="Twentieth Century"/>
              <a:cs typeface="Twentieth Century"/>
              <a:sym typeface="Twentieth Century"/>
            </a:endParaRPr>
          </a:p>
          <a:p>
            <a:pPr indent="0" lvl="0" marL="0" marR="0" rtl="0" algn="l">
              <a:spcBef>
                <a:spcPts val="0"/>
              </a:spcBef>
              <a:spcAft>
                <a:spcPts val="0"/>
              </a:spcAft>
              <a:buNone/>
            </a:pPr>
            <a:br>
              <a:rPr lang="en-US" sz="1800">
                <a:solidFill>
                  <a:schemeClr val="dk1"/>
                </a:solidFill>
                <a:latin typeface="Twentieth Century"/>
                <a:ea typeface="Twentieth Century"/>
                <a:cs typeface="Twentieth Century"/>
                <a:sym typeface="Twentieth Century"/>
              </a:rPr>
            </a:br>
            <a:endParaRPr sz="18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26d3ee910ee_0_1"/>
          <p:cNvSpPr txBox="1"/>
          <p:nvPr>
            <p:ph type="title"/>
          </p:nvPr>
        </p:nvSpPr>
        <p:spPr>
          <a:xfrm>
            <a:off x="913775" y="618517"/>
            <a:ext cx="10364400" cy="1596300"/>
          </a:xfrm>
          <a:prstGeom prst="rect">
            <a:avLst/>
          </a:prstGeom>
        </p:spPr>
        <p:txBody>
          <a:bodyPr anchorCtr="0" anchor="ctr" bIns="45700" lIns="91425" spcFirstLastPara="1" rIns="91425" wrap="square" tIns="45700">
            <a:normAutofit/>
          </a:bodyPr>
          <a:lstStyle/>
          <a:p>
            <a:pPr indent="0" lvl="0" marL="0" rtl="0" algn="l">
              <a:lnSpc>
                <a:spcPct val="120000"/>
              </a:lnSpc>
              <a:spcBef>
                <a:spcPts val="0"/>
              </a:spcBef>
              <a:spcAft>
                <a:spcPts val="0"/>
              </a:spcAft>
              <a:buClr>
                <a:schemeClr val="dk1"/>
              </a:buClr>
              <a:buSzPts val="1100"/>
              <a:buFont typeface="Arial"/>
              <a:buNone/>
            </a:pPr>
            <a:r>
              <a:t/>
            </a:r>
            <a:endParaRPr b="1" sz="1800">
              <a:solidFill>
                <a:srgbClr val="222222"/>
              </a:solidFill>
              <a:latin typeface="Times New Roman"/>
              <a:ea typeface="Times New Roman"/>
              <a:cs typeface="Times New Roman"/>
              <a:sym typeface="Times New Roman"/>
            </a:endParaRPr>
          </a:p>
          <a:p>
            <a:pPr indent="0" lvl="0" marL="0" rtl="0" algn="l">
              <a:lnSpc>
                <a:spcPct val="120000"/>
              </a:lnSpc>
              <a:spcBef>
                <a:spcPts val="0"/>
              </a:spcBef>
              <a:spcAft>
                <a:spcPts val="0"/>
              </a:spcAft>
              <a:buClr>
                <a:schemeClr val="dk1"/>
              </a:buClr>
              <a:buSzPts val="1100"/>
              <a:buFont typeface="Arial"/>
              <a:buNone/>
            </a:pPr>
            <a:r>
              <a:rPr b="1" lang="en-US" sz="1800">
                <a:solidFill>
                  <a:srgbClr val="222222"/>
                </a:solidFill>
                <a:latin typeface="Times New Roman"/>
                <a:ea typeface="Times New Roman"/>
                <a:cs typeface="Times New Roman"/>
                <a:sym typeface="Times New Roman"/>
              </a:rPr>
              <a:t>FILES AND PROCESSES</a:t>
            </a:r>
            <a:endParaRPr/>
          </a:p>
        </p:txBody>
      </p:sp>
      <p:sp>
        <p:nvSpPr>
          <p:cNvPr id="185" name="Google Shape;185;g26d3ee910ee_0_1"/>
          <p:cNvSpPr txBox="1"/>
          <p:nvPr>
            <p:ph idx="1" type="body"/>
          </p:nvPr>
        </p:nvSpPr>
        <p:spPr>
          <a:xfrm>
            <a:off x="914074" y="1839542"/>
            <a:ext cx="10363800" cy="3424200"/>
          </a:xfrm>
          <a:prstGeom prst="rect">
            <a:avLst/>
          </a:prstGeom>
        </p:spPr>
        <p:txBody>
          <a:bodyPr anchorCtr="0" anchor="t" bIns="45700" lIns="91425" spcFirstLastPara="1" rIns="91425" wrap="square" tIns="45700">
            <a:normAutofit fontScale="55000" lnSpcReduction="10000"/>
          </a:bodyPr>
          <a:lstStyle/>
          <a:p>
            <a:pPr indent="0" lvl="0" marL="0" rtl="0" algn="l">
              <a:spcBef>
                <a:spcPts val="0"/>
              </a:spcBef>
              <a:spcAft>
                <a:spcPts val="0"/>
              </a:spcAft>
              <a:buClr>
                <a:srgbClr val="000000"/>
              </a:buClr>
              <a:buSzPct val="100000"/>
              <a:buFont typeface="Arial"/>
              <a:buNone/>
            </a:pPr>
            <a:r>
              <a:t/>
            </a:r>
            <a:endParaRPr b="1" sz="1800">
              <a:solidFill>
                <a:srgbClr val="222222"/>
              </a:solidFill>
              <a:latin typeface="Times New Roman"/>
              <a:ea typeface="Times New Roman"/>
              <a:cs typeface="Times New Roman"/>
              <a:sym typeface="Times New Roman"/>
            </a:endParaRPr>
          </a:p>
          <a:p>
            <a:pPr indent="0" lvl="0" marL="0" rtl="0" algn="l">
              <a:spcBef>
                <a:spcPts val="0"/>
              </a:spcBef>
              <a:spcAft>
                <a:spcPts val="0"/>
              </a:spcAft>
              <a:buNone/>
            </a:pPr>
            <a:r>
              <a:t/>
            </a:r>
            <a:endParaRPr b="1" sz="1800">
              <a:solidFill>
                <a:srgbClr val="222222"/>
              </a:solidFill>
              <a:latin typeface="Times New Roman"/>
              <a:ea typeface="Times New Roman"/>
              <a:cs typeface="Times New Roman"/>
              <a:sym typeface="Times New Roman"/>
            </a:endParaRPr>
          </a:p>
          <a:p>
            <a:pPr indent="0" lvl="0" marL="0" rtl="0" algn="l">
              <a:spcBef>
                <a:spcPts val="0"/>
              </a:spcBef>
              <a:spcAft>
                <a:spcPts val="0"/>
              </a:spcAft>
              <a:buNone/>
            </a:pPr>
            <a:r>
              <a:t/>
            </a:r>
            <a:endParaRPr b="1" sz="1800">
              <a:solidFill>
                <a:srgbClr val="222222"/>
              </a:solidFill>
              <a:latin typeface="Times New Roman"/>
              <a:ea typeface="Times New Roman"/>
              <a:cs typeface="Times New Roman"/>
              <a:sym typeface="Times New Roman"/>
            </a:endParaRPr>
          </a:p>
          <a:p>
            <a:pPr indent="0" lvl="0" marL="0" rtl="0" algn="l">
              <a:spcBef>
                <a:spcPts val="0"/>
              </a:spcBef>
              <a:spcAft>
                <a:spcPts val="0"/>
              </a:spcAft>
              <a:buNone/>
            </a:pPr>
            <a:r>
              <a:t/>
            </a:r>
            <a:endParaRPr b="1" sz="2924">
              <a:solidFill>
                <a:srgbClr val="222222"/>
              </a:solidFill>
              <a:latin typeface="Times New Roman"/>
              <a:ea typeface="Times New Roman"/>
              <a:cs typeface="Times New Roman"/>
              <a:sym typeface="Times New Roman"/>
            </a:endParaRPr>
          </a:p>
          <a:p>
            <a:pPr indent="0" lvl="0" marL="0" rtl="0" algn="l">
              <a:spcBef>
                <a:spcPts val="0"/>
              </a:spcBef>
              <a:spcAft>
                <a:spcPts val="0"/>
              </a:spcAft>
              <a:buClr>
                <a:srgbClr val="000000"/>
              </a:buClr>
              <a:buSzPct val="61553"/>
              <a:buFont typeface="Arial"/>
              <a:buNone/>
            </a:pPr>
            <a:r>
              <a:rPr lang="en-US" sz="2924">
                <a:solidFill>
                  <a:srgbClr val="222222"/>
                </a:solidFill>
                <a:latin typeface="Times New Roman"/>
                <a:ea typeface="Times New Roman"/>
                <a:cs typeface="Times New Roman"/>
                <a:sym typeface="Times New Roman"/>
              </a:rPr>
              <a:t>In  linux, everything is either a file or a process. Meaning everything can be interfaced via the file systems.</a:t>
            </a:r>
            <a:endParaRPr sz="2524">
              <a:solidFill>
                <a:srgbClr val="000000"/>
              </a:solidFill>
              <a:latin typeface="Arial"/>
              <a:ea typeface="Arial"/>
              <a:cs typeface="Arial"/>
              <a:sym typeface="Arial"/>
            </a:endParaRPr>
          </a:p>
          <a:p>
            <a:pPr indent="0" lvl="0" marL="0" rtl="0" algn="l">
              <a:spcBef>
                <a:spcPts val="0"/>
              </a:spcBef>
              <a:spcAft>
                <a:spcPts val="0"/>
              </a:spcAft>
              <a:buClr>
                <a:srgbClr val="000000"/>
              </a:buClr>
              <a:buSzPct val="61553"/>
              <a:buFont typeface="Arial"/>
              <a:buNone/>
            </a:pPr>
            <a:r>
              <a:rPr lang="en-US" sz="2924">
                <a:solidFill>
                  <a:srgbClr val="222222"/>
                </a:solidFill>
                <a:latin typeface="Times New Roman"/>
                <a:ea typeface="Times New Roman"/>
                <a:cs typeface="Times New Roman"/>
                <a:sym typeface="Times New Roman"/>
              </a:rPr>
              <a:t> Files: text, data, documents, traditional files</a:t>
            </a:r>
            <a:endParaRPr sz="2524">
              <a:solidFill>
                <a:srgbClr val="000000"/>
              </a:solidFill>
              <a:latin typeface="Arial"/>
              <a:ea typeface="Arial"/>
              <a:cs typeface="Arial"/>
              <a:sym typeface="Arial"/>
            </a:endParaRPr>
          </a:p>
          <a:p>
            <a:pPr indent="0" lvl="0" marL="0" rtl="0" algn="l">
              <a:spcBef>
                <a:spcPts val="0"/>
              </a:spcBef>
              <a:spcAft>
                <a:spcPts val="0"/>
              </a:spcAft>
              <a:buClr>
                <a:srgbClr val="000000"/>
              </a:buClr>
              <a:buSzPct val="61553"/>
              <a:buFont typeface="Arial"/>
              <a:buNone/>
            </a:pPr>
            <a:r>
              <a:rPr lang="en-US" sz="2924">
                <a:solidFill>
                  <a:srgbClr val="222222"/>
                </a:solidFill>
                <a:latin typeface="Times New Roman"/>
                <a:ea typeface="Times New Roman"/>
                <a:cs typeface="Times New Roman"/>
                <a:sym typeface="Times New Roman"/>
              </a:rPr>
              <a:t> Directories: directories are special text files that contain a bunch of other files</a:t>
            </a:r>
            <a:br>
              <a:rPr lang="en-US" sz="2924">
                <a:solidFill>
                  <a:srgbClr val="222222"/>
                </a:solidFill>
                <a:latin typeface="Times New Roman"/>
                <a:ea typeface="Times New Roman"/>
                <a:cs typeface="Times New Roman"/>
                <a:sym typeface="Times New Roman"/>
              </a:rPr>
            </a:br>
            <a:r>
              <a:rPr lang="en-US" sz="2924">
                <a:solidFill>
                  <a:srgbClr val="222222"/>
                </a:solidFill>
                <a:latin typeface="Times New Roman"/>
                <a:ea typeface="Times New Roman"/>
                <a:cs typeface="Times New Roman"/>
                <a:sym typeface="Times New Roman"/>
              </a:rPr>
              <a:t> Devices: all disks, video hardware, audio hardware, processors, memory, USB ports - all hardware can be interfaced via files </a:t>
            </a:r>
            <a:endParaRPr sz="2524">
              <a:solidFill>
                <a:srgbClr val="000000"/>
              </a:solidFill>
              <a:latin typeface="Arial"/>
              <a:ea typeface="Arial"/>
              <a:cs typeface="Arial"/>
              <a:sym typeface="Arial"/>
            </a:endParaRPr>
          </a:p>
          <a:p>
            <a:pPr indent="0" lvl="0" marL="0" rtl="0" algn="l">
              <a:spcBef>
                <a:spcPts val="0"/>
              </a:spcBef>
              <a:spcAft>
                <a:spcPts val="0"/>
              </a:spcAft>
              <a:buClr>
                <a:srgbClr val="000000"/>
              </a:buClr>
              <a:buSzPct val="61553"/>
              <a:buFont typeface="Arial"/>
              <a:buNone/>
            </a:pPr>
            <a:r>
              <a:rPr lang="en-US" sz="2924">
                <a:solidFill>
                  <a:srgbClr val="222222"/>
                </a:solidFill>
                <a:latin typeface="Times New Roman"/>
                <a:ea typeface="Times New Roman"/>
                <a:cs typeface="Times New Roman"/>
                <a:sym typeface="Times New Roman"/>
              </a:rPr>
              <a:t> Processes: all running processes can be "seen" via the file system (in /proc) each has a unique identifier (PID)</a:t>
            </a:r>
            <a:endParaRPr sz="2524">
              <a:solidFill>
                <a:srgbClr val="000000"/>
              </a:solidFill>
              <a:latin typeface="Arial"/>
              <a:ea typeface="Arial"/>
              <a:cs typeface="Arial"/>
              <a:sym typeface="Arial"/>
            </a:endParaRPr>
          </a:p>
          <a:p>
            <a:pPr indent="0" lvl="0" marL="0" rtl="0" algn="l">
              <a:spcBef>
                <a:spcPts val="1000"/>
              </a:spcBef>
              <a:spcAft>
                <a:spcPts val="0"/>
              </a:spcAft>
              <a:buClr>
                <a:srgbClr val="000000"/>
              </a:buClr>
              <a:buSzPct val="142857"/>
              <a:buFont typeface="Arial"/>
              <a:buNone/>
            </a:pPr>
            <a:br>
              <a:rPr lang="en-US" sz="1400">
                <a:solidFill>
                  <a:srgbClr val="000000"/>
                </a:solidFill>
                <a:latin typeface="Arial"/>
                <a:ea typeface="Arial"/>
                <a:cs typeface="Arial"/>
                <a:sym typeface="Arial"/>
              </a:rPr>
            </a:br>
            <a:br>
              <a:rPr lang="en-US" sz="1400">
                <a:solidFill>
                  <a:srgbClr val="000000"/>
                </a:solidFill>
                <a:latin typeface="Arial"/>
                <a:ea typeface="Arial"/>
                <a:cs typeface="Arial"/>
                <a:sym typeface="Arial"/>
              </a:rPr>
            </a:br>
            <a:endParaRPr sz="1400">
              <a:solidFill>
                <a:srgbClr val="000000"/>
              </a:solidFill>
              <a:latin typeface="Arial"/>
              <a:ea typeface="Arial"/>
              <a:cs typeface="Arial"/>
              <a:sym typeface="Arial"/>
            </a:endParaRPr>
          </a:p>
          <a:p>
            <a:pPr indent="0" lvl="0" marL="0" rtl="0" algn="l">
              <a:spcBef>
                <a:spcPts val="100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6"/>
          <p:cNvPicPr preferRelativeResize="0"/>
          <p:nvPr/>
        </p:nvPicPr>
        <p:blipFill rotWithShape="1">
          <a:blip r:embed="rId3">
            <a:alphaModFix/>
          </a:blip>
          <a:srcRect b="0" l="11451" r="40824" t="65789"/>
          <a:stretch/>
        </p:blipFill>
        <p:spPr>
          <a:xfrm>
            <a:off x="4998127" y="1058061"/>
            <a:ext cx="6287510" cy="3747578"/>
          </a:xfrm>
          <a:prstGeom prst="rect">
            <a:avLst/>
          </a:prstGeom>
          <a:noFill/>
          <a:ln>
            <a:noFill/>
          </a:ln>
        </p:spPr>
      </p:pic>
      <p:pic>
        <p:nvPicPr>
          <p:cNvPr id="191" name="Google Shape;191;p6"/>
          <p:cNvPicPr preferRelativeResize="0"/>
          <p:nvPr/>
        </p:nvPicPr>
        <p:blipFill rotWithShape="1">
          <a:blip r:embed="rId4">
            <a:alphaModFix/>
          </a:blip>
          <a:srcRect b="0" l="0" r="0" t="0"/>
          <a:stretch/>
        </p:blipFill>
        <p:spPr>
          <a:xfrm>
            <a:off x="459420" y="1479426"/>
            <a:ext cx="4419600" cy="2247900"/>
          </a:xfrm>
          <a:prstGeom prst="rect">
            <a:avLst/>
          </a:prstGeom>
          <a:noFill/>
          <a:ln>
            <a:noFill/>
          </a:ln>
        </p:spPr>
      </p:pic>
      <p:sp>
        <p:nvSpPr>
          <p:cNvPr id="192" name="Google Shape;192;p6"/>
          <p:cNvSpPr txBox="1"/>
          <p:nvPr/>
        </p:nvSpPr>
        <p:spPr>
          <a:xfrm>
            <a:off x="639192" y="4145872"/>
            <a:ext cx="3986074" cy="230832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Twentieth Century"/>
                <a:ea typeface="Twentieth Century"/>
                <a:cs typeface="Twentieth Century"/>
                <a:sym typeface="Twentieth Century"/>
              </a:rPr>
              <a:t>Current working directory is printed</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Twentieth Century"/>
                <a:ea typeface="Twentieth Century"/>
                <a:cs typeface="Twentieth Century"/>
                <a:sym typeface="Twentieth Century"/>
              </a:rPr>
              <a:t>Current username is displayed</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Twentieth Century"/>
                <a:ea typeface="Twentieth Century"/>
                <a:cs typeface="Twentieth Century"/>
                <a:sym typeface="Twentieth Century"/>
              </a:rPr>
              <a:t>Displaying the home variable</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Twentieth Century"/>
                <a:ea typeface="Twentieth Century"/>
                <a:cs typeface="Twentieth Century"/>
                <a:sym typeface="Twentieth Century"/>
              </a:rPr>
              <a:t>Displaying the user variable</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Twentieth Century"/>
                <a:ea typeface="Twentieth Century"/>
                <a:cs typeface="Twentieth Century"/>
                <a:sym typeface="Twentieth Century"/>
              </a:rPr>
              <a:t>Displaying the current working directory variable</a:t>
            </a:r>
            <a:endParaRPr/>
          </a:p>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7"/>
          <p:cNvSpPr txBox="1"/>
          <p:nvPr>
            <p:ph idx="1" type="body"/>
          </p:nvPr>
        </p:nvSpPr>
        <p:spPr>
          <a:xfrm>
            <a:off x="8224839" y="1572829"/>
            <a:ext cx="3462917" cy="1671960"/>
          </a:xfrm>
          <a:prstGeom prst="rect">
            <a:avLst/>
          </a:prstGeom>
          <a:noFill/>
          <a:ln>
            <a:noFill/>
          </a:ln>
        </p:spPr>
        <p:txBody>
          <a:bodyPr anchorCtr="0" anchor="t" bIns="45700" lIns="91425" spcFirstLastPara="1" rIns="91425" wrap="square" tIns="45700">
            <a:normAutofit fontScale="25000" lnSpcReduction="20000"/>
          </a:bodyPr>
          <a:lstStyle/>
          <a:p>
            <a:pPr indent="-228600" lvl="0" marL="228600" rtl="0" algn="l">
              <a:lnSpc>
                <a:spcPct val="120000"/>
              </a:lnSpc>
              <a:spcBef>
                <a:spcPts val="0"/>
              </a:spcBef>
              <a:spcAft>
                <a:spcPts val="0"/>
              </a:spcAft>
              <a:buSzPct val="100000"/>
              <a:buFont typeface="Noto Sans Symbols"/>
              <a:buChar char="⮚"/>
            </a:pPr>
            <a:r>
              <a:rPr lang="en-US" sz="5600" cap="none"/>
              <a:t>Change directory is done</a:t>
            </a:r>
            <a:endParaRPr/>
          </a:p>
          <a:p>
            <a:pPr indent="-228600" lvl="0" marL="228600" rtl="0" algn="l">
              <a:lnSpc>
                <a:spcPct val="120000"/>
              </a:lnSpc>
              <a:spcBef>
                <a:spcPts val="1000"/>
              </a:spcBef>
              <a:spcAft>
                <a:spcPts val="0"/>
              </a:spcAft>
              <a:buSzPct val="100000"/>
              <a:buFont typeface="Noto Sans Symbols"/>
              <a:buChar char="⮚"/>
            </a:pPr>
            <a:r>
              <a:rPr lang="en-US" sz="5600" cap="none"/>
              <a:t>Current working directory is printed</a:t>
            </a:r>
            <a:endParaRPr/>
          </a:p>
          <a:p>
            <a:pPr indent="-228600" lvl="0" marL="228600" rtl="0" algn="l">
              <a:lnSpc>
                <a:spcPct val="120000"/>
              </a:lnSpc>
              <a:spcBef>
                <a:spcPts val="1000"/>
              </a:spcBef>
              <a:spcAft>
                <a:spcPts val="0"/>
              </a:spcAft>
              <a:buSzPct val="100000"/>
              <a:buFont typeface="Noto Sans Symbols"/>
              <a:buChar char="⮚"/>
            </a:pPr>
            <a:r>
              <a:rPr lang="en-US" sz="5600" cap="none"/>
              <a:t>List is mentioned </a:t>
            </a:r>
            <a:endParaRPr/>
          </a:p>
          <a:p>
            <a:pPr indent="-228600" lvl="0" marL="228600" rtl="0" algn="l">
              <a:lnSpc>
                <a:spcPct val="120000"/>
              </a:lnSpc>
              <a:spcBef>
                <a:spcPts val="1000"/>
              </a:spcBef>
              <a:spcAft>
                <a:spcPts val="0"/>
              </a:spcAft>
              <a:buSzPct val="100000"/>
              <a:buFont typeface="Noto Sans Symbols"/>
              <a:buChar char="⮚"/>
            </a:pPr>
            <a:r>
              <a:rPr lang="en-US" sz="5600" cap="none"/>
              <a:t>Returned to parent folder</a:t>
            </a:r>
            <a:endParaRPr/>
          </a:p>
          <a:p>
            <a:pPr indent="-228600" lvl="0" marL="228600" rtl="0" algn="l">
              <a:lnSpc>
                <a:spcPct val="120000"/>
              </a:lnSpc>
              <a:spcBef>
                <a:spcPts val="1000"/>
              </a:spcBef>
              <a:spcAft>
                <a:spcPts val="0"/>
              </a:spcAft>
              <a:buSzPct val="100000"/>
              <a:buFont typeface="Noto Sans Symbols"/>
              <a:buChar char="⮚"/>
            </a:pPr>
            <a:r>
              <a:rPr lang="en-US" sz="5600" cap="none"/>
              <a:t>Navigated to root folder</a:t>
            </a:r>
            <a:endParaRPr/>
          </a:p>
          <a:p>
            <a:pPr indent="-228600" lvl="0" marL="228600" rtl="0" algn="l">
              <a:lnSpc>
                <a:spcPct val="120000"/>
              </a:lnSpc>
              <a:spcBef>
                <a:spcPts val="1000"/>
              </a:spcBef>
              <a:spcAft>
                <a:spcPts val="0"/>
              </a:spcAft>
              <a:buSzPct val="100000"/>
              <a:buFont typeface="Noto Sans Symbols"/>
              <a:buChar char="⮚"/>
            </a:pPr>
            <a:r>
              <a:rPr lang="en-US" sz="5600" cap="none"/>
              <a:t>Navigated to parent folder</a:t>
            </a:r>
            <a:endParaRPr/>
          </a:p>
          <a:p>
            <a:pPr indent="-206375" lvl="0" marL="228600" rtl="0" algn="l">
              <a:lnSpc>
                <a:spcPct val="120000"/>
              </a:lnSpc>
              <a:spcBef>
                <a:spcPts val="1000"/>
              </a:spcBef>
              <a:spcAft>
                <a:spcPts val="0"/>
              </a:spcAft>
              <a:buSzPct val="100000"/>
              <a:buNone/>
            </a:pPr>
            <a:r>
              <a:t/>
            </a:r>
            <a:endParaRPr sz="1400" cap="none"/>
          </a:p>
        </p:txBody>
      </p:sp>
      <p:pic>
        <p:nvPicPr>
          <p:cNvPr id="198" name="Google Shape;198;p7"/>
          <p:cNvPicPr preferRelativeResize="0"/>
          <p:nvPr/>
        </p:nvPicPr>
        <p:blipFill rotWithShape="1">
          <a:blip r:embed="rId3">
            <a:alphaModFix/>
          </a:blip>
          <a:srcRect b="0" l="0" r="0" t="0"/>
          <a:stretch/>
        </p:blipFill>
        <p:spPr>
          <a:xfrm>
            <a:off x="92892" y="205712"/>
            <a:ext cx="3057525" cy="3286125"/>
          </a:xfrm>
          <a:prstGeom prst="rect">
            <a:avLst/>
          </a:prstGeom>
          <a:noFill/>
          <a:ln>
            <a:noFill/>
          </a:ln>
        </p:spPr>
      </p:pic>
      <p:pic>
        <p:nvPicPr>
          <p:cNvPr id="199" name="Google Shape;199;p7"/>
          <p:cNvPicPr preferRelativeResize="0"/>
          <p:nvPr/>
        </p:nvPicPr>
        <p:blipFill rotWithShape="1">
          <a:blip r:embed="rId4">
            <a:alphaModFix/>
          </a:blip>
          <a:srcRect b="21238" l="20729" r="35662" t="23592"/>
          <a:stretch/>
        </p:blipFill>
        <p:spPr>
          <a:xfrm>
            <a:off x="2414101" y="1740024"/>
            <a:ext cx="5380493" cy="404153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8"/>
          <p:cNvPicPr preferRelativeResize="0"/>
          <p:nvPr/>
        </p:nvPicPr>
        <p:blipFill rotWithShape="1">
          <a:blip r:embed="rId3">
            <a:alphaModFix/>
          </a:blip>
          <a:srcRect b="0" l="0" r="0" t="0"/>
          <a:stretch/>
        </p:blipFill>
        <p:spPr>
          <a:xfrm>
            <a:off x="533261" y="1916708"/>
            <a:ext cx="3639243" cy="3305581"/>
          </a:xfrm>
          <a:prstGeom prst="rect">
            <a:avLst/>
          </a:prstGeom>
          <a:noFill/>
          <a:ln>
            <a:noFill/>
          </a:ln>
        </p:spPr>
      </p:pic>
      <p:pic>
        <p:nvPicPr>
          <p:cNvPr id="205" name="Google Shape;205;p8"/>
          <p:cNvPicPr preferRelativeResize="0"/>
          <p:nvPr/>
        </p:nvPicPr>
        <p:blipFill rotWithShape="1">
          <a:blip r:embed="rId4">
            <a:alphaModFix/>
          </a:blip>
          <a:srcRect b="0" l="12620" r="16930" t="19470"/>
          <a:stretch/>
        </p:blipFill>
        <p:spPr>
          <a:xfrm>
            <a:off x="4918228" y="1641501"/>
            <a:ext cx="6871317" cy="4057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roplet">
  <a:themeElements>
    <a:clrScheme name="Droplet">
      <a:dk1>
        <a:srgbClr val="000000"/>
      </a:dk1>
      <a:lt1>
        <a:srgbClr val="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2024-04-03T15:44:08Z</dcterms:created>
  <dc:creator>subithra s</dc:creator>
</cp:coreProperties>
</file>